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67" r:id="rId5"/>
    <p:sldId id="268" r:id="rId6"/>
    <p:sldId id="271" r:id="rId7"/>
    <p:sldId id="275" r:id="rId8"/>
    <p:sldId id="276" r:id="rId9"/>
    <p:sldId id="277" r:id="rId10"/>
    <p:sldId id="278" r:id="rId11"/>
    <p:sldId id="279" r:id="rId12"/>
    <p:sldId id="280" r:id="rId13"/>
    <p:sldId id="281" r:id="rId14"/>
    <p:sldId id="282"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4B002-BC90-496F-AA0A-E6D0B8C8A470}" v="15" dt="2022-09-25T17:12:04.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3" autoAdjust="0"/>
    <p:restoredTop sz="94660"/>
  </p:normalViewPr>
  <p:slideViewPr>
    <p:cSldViewPr snapToGrid="0">
      <p:cViewPr>
        <p:scale>
          <a:sx n="154" d="100"/>
          <a:sy n="154" d="100"/>
        </p:scale>
        <p:origin x="103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iewicz, Michelle" userId="c83aa767-2b60-403d-b9e0-a74583da04b3" providerId="ADAL" clId="{6C44B002-BC90-496F-AA0A-E6D0B8C8A470}"/>
    <pc:docChg chg="undo custSel addSld delSld modSld sldOrd">
      <pc:chgData name="Giniewicz, Michelle" userId="c83aa767-2b60-403d-b9e0-a74583da04b3" providerId="ADAL" clId="{6C44B002-BC90-496F-AA0A-E6D0B8C8A470}" dt="2022-09-25T17:44:10.308" v="7550" actId="20577"/>
      <pc:docMkLst>
        <pc:docMk/>
      </pc:docMkLst>
      <pc:sldChg chg="modSp mod">
        <pc:chgData name="Giniewicz, Michelle" userId="c83aa767-2b60-403d-b9e0-a74583da04b3" providerId="ADAL" clId="{6C44B002-BC90-496F-AA0A-E6D0B8C8A470}" dt="2022-09-25T15:51:42.230" v="48" actId="20577"/>
        <pc:sldMkLst>
          <pc:docMk/>
          <pc:sldMk cId="2067734446" sldId="256"/>
        </pc:sldMkLst>
        <pc:spChg chg="mod">
          <ac:chgData name="Giniewicz, Michelle" userId="c83aa767-2b60-403d-b9e0-a74583da04b3" providerId="ADAL" clId="{6C44B002-BC90-496F-AA0A-E6D0B8C8A470}" dt="2022-09-25T15:51:38.548" v="46" actId="14100"/>
          <ac:spMkLst>
            <pc:docMk/>
            <pc:sldMk cId="2067734446" sldId="256"/>
            <ac:spMk id="2" creationId="{D143A76F-10BB-BF40-2B02-E25B9F28B5B2}"/>
          </ac:spMkLst>
        </pc:spChg>
        <pc:spChg chg="mod">
          <ac:chgData name="Giniewicz, Michelle" userId="c83aa767-2b60-403d-b9e0-a74583da04b3" providerId="ADAL" clId="{6C44B002-BC90-496F-AA0A-E6D0B8C8A470}" dt="2022-09-25T15:51:42.230" v="48" actId="20577"/>
          <ac:spMkLst>
            <pc:docMk/>
            <pc:sldMk cId="2067734446" sldId="256"/>
            <ac:spMk id="3" creationId="{D6805303-2E23-7557-E8B0-E4EF1C90408A}"/>
          </ac:spMkLst>
        </pc:spChg>
      </pc:sldChg>
      <pc:sldChg chg="addSp delSp modSp mod">
        <pc:chgData name="Giniewicz, Michelle" userId="c83aa767-2b60-403d-b9e0-a74583da04b3" providerId="ADAL" clId="{6C44B002-BC90-496F-AA0A-E6D0B8C8A470}" dt="2022-09-25T16:16:46.251" v="2172" actId="1076"/>
        <pc:sldMkLst>
          <pc:docMk/>
          <pc:sldMk cId="2067820102" sldId="257"/>
        </pc:sldMkLst>
        <pc:spChg chg="mod">
          <ac:chgData name="Giniewicz, Michelle" userId="c83aa767-2b60-403d-b9e0-a74583da04b3" providerId="ADAL" clId="{6C44B002-BC90-496F-AA0A-E6D0B8C8A470}" dt="2022-09-25T16:13:29.694" v="1679" actId="20577"/>
          <ac:spMkLst>
            <pc:docMk/>
            <pc:sldMk cId="2067820102" sldId="257"/>
            <ac:spMk id="2" creationId="{1F8EF4B8-44BF-AC29-877F-F08B85C15D19}"/>
          </ac:spMkLst>
        </pc:spChg>
        <pc:spChg chg="del">
          <ac:chgData name="Giniewicz, Michelle" userId="c83aa767-2b60-403d-b9e0-a74583da04b3" providerId="ADAL" clId="{6C44B002-BC90-496F-AA0A-E6D0B8C8A470}" dt="2022-09-25T15:52:25.405" v="79" actId="478"/>
          <ac:spMkLst>
            <pc:docMk/>
            <pc:sldMk cId="2067820102" sldId="257"/>
            <ac:spMk id="3" creationId="{777538C8-43F8-E841-731C-885DD2884884}"/>
          </ac:spMkLst>
        </pc:spChg>
        <pc:spChg chg="add del mod">
          <ac:chgData name="Giniewicz, Michelle" userId="c83aa767-2b60-403d-b9e0-a74583da04b3" providerId="ADAL" clId="{6C44B002-BC90-496F-AA0A-E6D0B8C8A470}" dt="2022-09-25T15:52:26.676" v="80" actId="478"/>
          <ac:spMkLst>
            <pc:docMk/>
            <pc:sldMk cId="2067820102" sldId="257"/>
            <ac:spMk id="5" creationId="{D97492CB-F369-E09F-92D4-EFF95E7C9192}"/>
          </ac:spMkLst>
        </pc:spChg>
        <pc:spChg chg="add mod">
          <ac:chgData name="Giniewicz, Michelle" userId="c83aa767-2b60-403d-b9e0-a74583da04b3" providerId="ADAL" clId="{6C44B002-BC90-496F-AA0A-E6D0B8C8A470}" dt="2022-09-25T16:16:46.251" v="2172" actId="1076"/>
          <ac:spMkLst>
            <pc:docMk/>
            <pc:sldMk cId="2067820102" sldId="257"/>
            <ac:spMk id="8" creationId="{641202E0-5C36-644B-E012-B4CD71586E45}"/>
          </ac:spMkLst>
        </pc:spChg>
        <pc:picChg chg="add del mod">
          <ac:chgData name="Giniewicz, Michelle" userId="c83aa767-2b60-403d-b9e0-a74583da04b3" providerId="ADAL" clId="{6C44B002-BC90-496F-AA0A-E6D0B8C8A470}" dt="2022-09-25T16:13:35.140" v="1680" actId="478"/>
          <ac:picMkLst>
            <pc:docMk/>
            <pc:sldMk cId="2067820102" sldId="257"/>
            <ac:picMk id="7" creationId="{694C2597-FA06-A9DB-FE83-40BED1525AB7}"/>
          </ac:picMkLst>
        </pc:picChg>
        <pc:picChg chg="add mod">
          <ac:chgData name="Giniewicz, Michelle" userId="c83aa767-2b60-403d-b9e0-a74583da04b3" providerId="ADAL" clId="{6C44B002-BC90-496F-AA0A-E6D0B8C8A470}" dt="2022-09-25T16:14:11.056" v="1691" actId="12789"/>
          <ac:picMkLst>
            <pc:docMk/>
            <pc:sldMk cId="2067820102" sldId="257"/>
            <ac:picMk id="10" creationId="{A3F6827B-55E0-EE15-BF84-BDA16B22075E}"/>
          </ac:picMkLst>
        </pc:picChg>
        <pc:picChg chg="add mod">
          <ac:chgData name="Giniewicz, Michelle" userId="c83aa767-2b60-403d-b9e0-a74583da04b3" providerId="ADAL" clId="{6C44B002-BC90-496F-AA0A-E6D0B8C8A470}" dt="2022-09-25T16:14:11.056" v="1691" actId="12789"/>
          <ac:picMkLst>
            <pc:docMk/>
            <pc:sldMk cId="2067820102" sldId="257"/>
            <ac:picMk id="12" creationId="{AD6616FD-D05A-8489-4685-B7BDE1F82732}"/>
          </ac:picMkLst>
        </pc:picChg>
      </pc:sldChg>
      <pc:sldChg chg="del">
        <pc:chgData name="Giniewicz, Michelle" userId="c83aa767-2b60-403d-b9e0-a74583da04b3" providerId="ADAL" clId="{6C44B002-BC90-496F-AA0A-E6D0B8C8A470}" dt="2022-09-25T15:57:34.704" v="222" actId="47"/>
        <pc:sldMkLst>
          <pc:docMk/>
          <pc:sldMk cId="28791334" sldId="258"/>
        </pc:sldMkLst>
      </pc:sldChg>
      <pc:sldChg chg="del">
        <pc:chgData name="Giniewicz, Michelle" userId="c83aa767-2b60-403d-b9e0-a74583da04b3" providerId="ADAL" clId="{6C44B002-BC90-496F-AA0A-E6D0B8C8A470}" dt="2022-09-25T16:20:15.379" v="2217" actId="47"/>
        <pc:sldMkLst>
          <pc:docMk/>
          <pc:sldMk cId="2901270808" sldId="259"/>
        </pc:sldMkLst>
      </pc:sldChg>
      <pc:sldChg chg="del">
        <pc:chgData name="Giniewicz, Michelle" userId="c83aa767-2b60-403d-b9e0-a74583da04b3" providerId="ADAL" clId="{6C44B002-BC90-496F-AA0A-E6D0B8C8A470}" dt="2022-09-25T16:20:15.379" v="2217" actId="47"/>
        <pc:sldMkLst>
          <pc:docMk/>
          <pc:sldMk cId="985607273" sldId="260"/>
        </pc:sldMkLst>
      </pc:sldChg>
      <pc:sldChg chg="del">
        <pc:chgData name="Giniewicz, Michelle" userId="c83aa767-2b60-403d-b9e0-a74583da04b3" providerId="ADAL" clId="{6C44B002-BC90-496F-AA0A-E6D0B8C8A470}" dt="2022-09-25T16:20:15.379" v="2217" actId="47"/>
        <pc:sldMkLst>
          <pc:docMk/>
          <pc:sldMk cId="2091616992" sldId="261"/>
        </pc:sldMkLst>
      </pc:sldChg>
      <pc:sldChg chg="del">
        <pc:chgData name="Giniewicz, Michelle" userId="c83aa767-2b60-403d-b9e0-a74583da04b3" providerId="ADAL" clId="{6C44B002-BC90-496F-AA0A-E6D0B8C8A470}" dt="2022-09-25T16:20:15.379" v="2217" actId="47"/>
        <pc:sldMkLst>
          <pc:docMk/>
          <pc:sldMk cId="1414978350" sldId="262"/>
        </pc:sldMkLst>
      </pc:sldChg>
      <pc:sldChg chg="del">
        <pc:chgData name="Giniewicz, Michelle" userId="c83aa767-2b60-403d-b9e0-a74583da04b3" providerId="ADAL" clId="{6C44B002-BC90-496F-AA0A-E6D0B8C8A470}" dt="2022-09-25T16:20:15.379" v="2217" actId="47"/>
        <pc:sldMkLst>
          <pc:docMk/>
          <pc:sldMk cId="973825877" sldId="263"/>
        </pc:sldMkLst>
      </pc:sldChg>
      <pc:sldChg chg="del">
        <pc:chgData name="Giniewicz, Michelle" userId="c83aa767-2b60-403d-b9e0-a74583da04b3" providerId="ADAL" clId="{6C44B002-BC90-496F-AA0A-E6D0B8C8A470}" dt="2022-09-25T16:20:15.379" v="2217" actId="47"/>
        <pc:sldMkLst>
          <pc:docMk/>
          <pc:sldMk cId="878673866" sldId="264"/>
        </pc:sldMkLst>
      </pc:sldChg>
      <pc:sldChg chg="delSp mod">
        <pc:chgData name="Giniewicz, Michelle" userId="c83aa767-2b60-403d-b9e0-a74583da04b3" providerId="ADAL" clId="{6C44B002-BC90-496F-AA0A-E6D0B8C8A470}" dt="2022-09-25T17:24:56.468" v="5029" actId="478"/>
        <pc:sldMkLst>
          <pc:docMk/>
          <pc:sldMk cId="3134613564" sldId="265"/>
        </pc:sldMkLst>
        <pc:spChg chg="del">
          <ac:chgData name="Giniewicz, Michelle" userId="c83aa767-2b60-403d-b9e0-a74583da04b3" providerId="ADAL" clId="{6C44B002-BC90-496F-AA0A-E6D0B8C8A470}" dt="2022-09-25T17:24:56.468" v="5029" actId="478"/>
          <ac:spMkLst>
            <pc:docMk/>
            <pc:sldMk cId="3134613564" sldId="265"/>
            <ac:spMk id="4" creationId="{4350F453-F6B4-9D41-DC6E-B25E089F78F3}"/>
          </ac:spMkLst>
        </pc:spChg>
      </pc:sldChg>
      <pc:sldChg chg="delSp modSp add del mod">
        <pc:chgData name="Giniewicz, Michelle" userId="c83aa767-2b60-403d-b9e0-a74583da04b3" providerId="ADAL" clId="{6C44B002-BC90-496F-AA0A-E6D0B8C8A470}" dt="2022-09-25T16:39:05.851" v="2994" actId="47"/>
        <pc:sldMkLst>
          <pc:docMk/>
          <pc:sldMk cId="2814685820" sldId="266"/>
        </pc:sldMkLst>
        <pc:spChg chg="mod">
          <ac:chgData name="Giniewicz, Michelle" userId="c83aa767-2b60-403d-b9e0-a74583da04b3" providerId="ADAL" clId="{6C44B002-BC90-496F-AA0A-E6D0B8C8A470}" dt="2022-09-25T15:54:35.066" v="139" actId="20577"/>
          <ac:spMkLst>
            <pc:docMk/>
            <pc:sldMk cId="2814685820" sldId="266"/>
            <ac:spMk id="2" creationId="{796A160B-27CC-7285-6061-92867D3EF9D5}"/>
          </ac:spMkLst>
        </pc:spChg>
        <pc:spChg chg="del">
          <ac:chgData name="Giniewicz, Michelle" userId="c83aa767-2b60-403d-b9e0-a74583da04b3" providerId="ADAL" clId="{6C44B002-BC90-496F-AA0A-E6D0B8C8A470}" dt="2022-09-25T15:54:33.482" v="138" actId="478"/>
          <ac:spMkLst>
            <pc:docMk/>
            <pc:sldMk cId="2814685820" sldId="266"/>
            <ac:spMk id="4" creationId="{4350F453-F6B4-9D41-DC6E-B25E089F78F3}"/>
          </ac:spMkLst>
        </pc:spChg>
      </pc:sldChg>
      <pc:sldChg chg="modSp new del mod">
        <pc:chgData name="Giniewicz, Michelle" userId="c83aa767-2b60-403d-b9e0-a74583da04b3" providerId="ADAL" clId="{6C44B002-BC90-496F-AA0A-E6D0B8C8A470}" dt="2022-09-25T15:54:21.080" v="98" actId="47"/>
        <pc:sldMkLst>
          <pc:docMk/>
          <pc:sldMk cId="3864416608" sldId="266"/>
        </pc:sldMkLst>
        <pc:spChg chg="mod">
          <ac:chgData name="Giniewicz, Michelle" userId="c83aa767-2b60-403d-b9e0-a74583da04b3" providerId="ADAL" clId="{6C44B002-BC90-496F-AA0A-E6D0B8C8A470}" dt="2022-09-25T15:54:02.583" v="97" actId="20577"/>
          <ac:spMkLst>
            <pc:docMk/>
            <pc:sldMk cId="3864416608" sldId="266"/>
            <ac:spMk id="2" creationId="{5179E94D-0917-207F-96C2-BD8E95EA6143}"/>
          </ac:spMkLst>
        </pc:spChg>
      </pc:sldChg>
      <pc:sldChg chg="new del">
        <pc:chgData name="Giniewicz, Michelle" userId="c83aa767-2b60-403d-b9e0-a74583da04b3" providerId="ADAL" clId="{6C44B002-BC90-496F-AA0A-E6D0B8C8A470}" dt="2022-09-25T15:57:39.626" v="224" actId="47"/>
        <pc:sldMkLst>
          <pc:docMk/>
          <pc:sldMk cId="652611307" sldId="267"/>
        </pc:sldMkLst>
      </pc:sldChg>
      <pc:sldChg chg="addSp delSp modSp add mod">
        <pc:chgData name="Giniewicz, Michelle" userId="c83aa767-2b60-403d-b9e0-a74583da04b3" providerId="ADAL" clId="{6C44B002-BC90-496F-AA0A-E6D0B8C8A470}" dt="2022-09-25T16:08:51.023" v="1030" actId="20577"/>
        <pc:sldMkLst>
          <pc:docMk/>
          <pc:sldMk cId="1529166244" sldId="267"/>
        </pc:sldMkLst>
        <pc:spChg chg="mod">
          <ac:chgData name="Giniewicz, Michelle" userId="c83aa767-2b60-403d-b9e0-a74583da04b3" providerId="ADAL" clId="{6C44B002-BC90-496F-AA0A-E6D0B8C8A470}" dt="2022-09-25T15:58:04.671" v="267" actId="20577"/>
          <ac:spMkLst>
            <pc:docMk/>
            <pc:sldMk cId="1529166244" sldId="267"/>
            <ac:spMk id="2" creationId="{1F8EF4B8-44BF-AC29-877F-F08B85C15D19}"/>
          </ac:spMkLst>
        </pc:spChg>
        <pc:spChg chg="mod ord">
          <ac:chgData name="Giniewicz, Michelle" userId="c83aa767-2b60-403d-b9e0-a74583da04b3" providerId="ADAL" clId="{6C44B002-BC90-496F-AA0A-E6D0B8C8A470}" dt="2022-09-25T16:08:51.023" v="1030" actId="20577"/>
          <ac:spMkLst>
            <pc:docMk/>
            <pc:sldMk cId="1529166244" sldId="267"/>
            <ac:spMk id="8" creationId="{641202E0-5C36-644B-E012-B4CD71586E45}"/>
          </ac:spMkLst>
        </pc:spChg>
        <pc:picChg chg="add mod">
          <ac:chgData name="Giniewicz, Michelle" userId="c83aa767-2b60-403d-b9e0-a74583da04b3" providerId="ADAL" clId="{6C44B002-BC90-496F-AA0A-E6D0B8C8A470}" dt="2022-09-25T15:58:26.261" v="272" actId="14100"/>
          <ac:picMkLst>
            <pc:docMk/>
            <pc:sldMk cId="1529166244" sldId="267"/>
            <ac:picMk id="4" creationId="{FE275BC0-6859-1822-F957-602B891D0687}"/>
          </ac:picMkLst>
        </pc:picChg>
        <pc:picChg chg="del">
          <ac:chgData name="Giniewicz, Michelle" userId="c83aa767-2b60-403d-b9e0-a74583da04b3" providerId="ADAL" clId="{6C44B002-BC90-496F-AA0A-E6D0B8C8A470}" dt="2022-09-25T15:58:06.778" v="268" actId="478"/>
          <ac:picMkLst>
            <pc:docMk/>
            <pc:sldMk cId="1529166244" sldId="267"/>
            <ac:picMk id="7" creationId="{694C2597-FA06-A9DB-FE83-40BED1525AB7}"/>
          </ac:picMkLst>
        </pc:picChg>
      </pc:sldChg>
      <pc:sldChg chg="addSp delSp modSp add mod">
        <pc:chgData name="Giniewicz, Michelle" userId="c83aa767-2b60-403d-b9e0-a74583da04b3" providerId="ADAL" clId="{6C44B002-BC90-496F-AA0A-E6D0B8C8A470}" dt="2022-09-25T16:19:15.210" v="2196" actId="1076"/>
        <pc:sldMkLst>
          <pc:docMk/>
          <pc:sldMk cId="3217667733" sldId="268"/>
        </pc:sldMkLst>
        <pc:spChg chg="mod">
          <ac:chgData name="Giniewicz, Michelle" userId="c83aa767-2b60-403d-b9e0-a74583da04b3" providerId="ADAL" clId="{6C44B002-BC90-496F-AA0A-E6D0B8C8A470}" dt="2022-09-25T16:04:45.412" v="773" actId="6549"/>
          <ac:spMkLst>
            <pc:docMk/>
            <pc:sldMk cId="3217667733" sldId="268"/>
            <ac:spMk id="2" creationId="{1F8EF4B8-44BF-AC29-877F-F08B85C15D19}"/>
          </ac:spMkLst>
        </pc:spChg>
        <pc:spChg chg="mod">
          <ac:chgData name="Giniewicz, Michelle" userId="c83aa767-2b60-403d-b9e0-a74583da04b3" providerId="ADAL" clId="{6C44B002-BC90-496F-AA0A-E6D0B8C8A470}" dt="2022-09-25T16:19:15.210" v="2196" actId="1076"/>
          <ac:spMkLst>
            <pc:docMk/>
            <pc:sldMk cId="3217667733" sldId="268"/>
            <ac:spMk id="8" creationId="{641202E0-5C36-644B-E012-B4CD71586E45}"/>
          </ac:spMkLst>
        </pc:spChg>
        <pc:picChg chg="del">
          <ac:chgData name="Giniewicz, Michelle" userId="c83aa767-2b60-403d-b9e0-a74583da04b3" providerId="ADAL" clId="{6C44B002-BC90-496F-AA0A-E6D0B8C8A470}" dt="2022-09-25T16:04:48.966" v="774" actId="478"/>
          <ac:picMkLst>
            <pc:docMk/>
            <pc:sldMk cId="3217667733" sldId="268"/>
            <ac:picMk id="4" creationId="{FE275BC0-6859-1822-F957-602B891D0687}"/>
          </ac:picMkLst>
        </pc:picChg>
        <pc:picChg chg="add mod ord">
          <ac:chgData name="Giniewicz, Michelle" userId="c83aa767-2b60-403d-b9e0-a74583da04b3" providerId="ADAL" clId="{6C44B002-BC90-496F-AA0A-E6D0B8C8A470}" dt="2022-09-25T16:05:00.374" v="778" actId="167"/>
          <ac:picMkLst>
            <pc:docMk/>
            <pc:sldMk cId="3217667733" sldId="268"/>
            <ac:picMk id="5" creationId="{F1F8D7CA-D105-05E9-8EE6-AE027CEF820A}"/>
          </ac:picMkLst>
        </pc:picChg>
        <pc:picChg chg="add mod modCrop">
          <ac:chgData name="Giniewicz, Michelle" userId="c83aa767-2b60-403d-b9e0-a74583da04b3" providerId="ADAL" clId="{6C44B002-BC90-496F-AA0A-E6D0B8C8A470}" dt="2022-09-25T16:18:59.191" v="2193" actId="1076"/>
          <ac:picMkLst>
            <pc:docMk/>
            <pc:sldMk cId="3217667733" sldId="268"/>
            <ac:picMk id="7" creationId="{119C3FFB-12AA-0C11-1B20-58EC551F1533}"/>
          </ac:picMkLst>
        </pc:picChg>
      </pc:sldChg>
      <pc:sldChg chg="addSp modSp add mod">
        <pc:chgData name="Giniewicz, Michelle" userId="c83aa767-2b60-403d-b9e0-a74583da04b3" providerId="ADAL" clId="{6C44B002-BC90-496F-AA0A-E6D0B8C8A470}" dt="2022-09-25T16:18:12.452" v="2183" actId="1076"/>
        <pc:sldMkLst>
          <pc:docMk/>
          <pc:sldMk cId="2104172094" sldId="269"/>
        </pc:sldMkLst>
        <pc:spChg chg="mod">
          <ac:chgData name="Giniewicz, Michelle" userId="c83aa767-2b60-403d-b9e0-a74583da04b3" providerId="ADAL" clId="{6C44B002-BC90-496F-AA0A-E6D0B8C8A470}" dt="2022-09-25T16:17:28.510" v="2173" actId="1076"/>
          <ac:spMkLst>
            <pc:docMk/>
            <pc:sldMk cId="2104172094" sldId="269"/>
            <ac:spMk id="8" creationId="{641202E0-5C36-644B-E012-B4CD71586E45}"/>
          </ac:spMkLst>
        </pc:spChg>
        <pc:picChg chg="add mod modCrop">
          <ac:chgData name="Giniewicz, Michelle" userId="c83aa767-2b60-403d-b9e0-a74583da04b3" providerId="ADAL" clId="{6C44B002-BC90-496F-AA0A-E6D0B8C8A470}" dt="2022-09-25T16:18:12.452" v="2183" actId="1076"/>
          <ac:picMkLst>
            <pc:docMk/>
            <pc:sldMk cId="2104172094" sldId="269"/>
            <ac:picMk id="4" creationId="{0467542C-ABBE-34B1-7B20-1C8A1D374E93}"/>
          </ac:picMkLst>
        </pc:picChg>
      </pc:sldChg>
      <pc:sldChg chg="modSp add del mod">
        <pc:chgData name="Giniewicz, Michelle" userId="c83aa767-2b60-403d-b9e0-a74583da04b3" providerId="ADAL" clId="{6C44B002-BC90-496F-AA0A-E6D0B8C8A470}" dt="2022-09-25T16:39:07.093" v="2995" actId="47"/>
        <pc:sldMkLst>
          <pc:docMk/>
          <pc:sldMk cId="909357871" sldId="270"/>
        </pc:sldMkLst>
        <pc:spChg chg="mod">
          <ac:chgData name="Giniewicz, Michelle" userId="c83aa767-2b60-403d-b9e0-a74583da04b3" providerId="ADAL" clId="{6C44B002-BC90-496F-AA0A-E6D0B8C8A470}" dt="2022-09-25T16:19:59.898" v="2213" actId="20577"/>
          <ac:spMkLst>
            <pc:docMk/>
            <pc:sldMk cId="909357871" sldId="270"/>
            <ac:spMk id="2" creationId="{796A160B-27CC-7285-6061-92867D3EF9D5}"/>
          </ac:spMkLst>
        </pc:spChg>
      </pc:sldChg>
      <pc:sldChg chg="add del setBg">
        <pc:chgData name="Giniewicz, Michelle" userId="c83aa767-2b60-403d-b9e0-a74583da04b3" providerId="ADAL" clId="{6C44B002-BC90-496F-AA0A-E6D0B8C8A470}" dt="2022-09-25T16:20:10.867" v="2215"/>
        <pc:sldMkLst>
          <pc:docMk/>
          <pc:sldMk cId="504515694" sldId="271"/>
        </pc:sldMkLst>
      </pc:sldChg>
      <pc:sldChg chg="addSp delSp modSp add mod">
        <pc:chgData name="Giniewicz, Michelle" userId="c83aa767-2b60-403d-b9e0-a74583da04b3" providerId="ADAL" clId="{6C44B002-BC90-496F-AA0A-E6D0B8C8A470}" dt="2022-09-25T16:39:39.151" v="3068" actId="20577"/>
        <pc:sldMkLst>
          <pc:docMk/>
          <pc:sldMk cId="2939791699" sldId="271"/>
        </pc:sldMkLst>
        <pc:spChg chg="mod">
          <ac:chgData name="Giniewicz, Michelle" userId="c83aa767-2b60-403d-b9e0-a74583da04b3" providerId="ADAL" clId="{6C44B002-BC90-496F-AA0A-E6D0B8C8A470}" dt="2022-09-25T16:39:39.151" v="3068" actId="20577"/>
          <ac:spMkLst>
            <pc:docMk/>
            <pc:sldMk cId="2939791699" sldId="271"/>
            <ac:spMk id="2" creationId="{1F8EF4B8-44BF-AC29-877F-F08B85C15D19}"/>
          </ac:spMkLst>
        </pc:spChg>
        <pc:spChg chg="mod">
          <ac:chgData name="Giniewicz, Michelle" userId="c83aa767-2b60-403d-b9e0-a74583da04b3" providerId="ADAL" clId="{6C44B002-BC90-496F-AA0A-E6D0B8C8A470}" dt="2022-09-25T16:38:13.034" v="2992" actId="1076"/>
          <ac:spMkLst>
            <pc:docMk/>
            <pc:sldMk cId="2939791699" sldId="271"/>
            <ac:spMk id="8" creationId="{641202E0-5C36-644B-E012-B4CD71586E45}"/>
          </ac:spMkLst>
        </pc:spChg>
        <pc:picChg chg="add mod">
          <ac:chgData name="Giniewicz, Michelle" userId="c83aa767-2b60-403d-b9e0-a74583da04b3" providerId="ADAL" clId="{6C44B002-BC90-496F-AA0A-E6D0B8C8A470}" dt="2022-09-25T16:37:22.766" v="2915" actId="1076"/>
          <ac:picMkLst>
            <pc:docMk/>
            <pc:sldMk cId="2939791699" sldId="271"/>
            <ac:picMk id="4" creationId="{AA5419CC-7594-FC81-0738-65E1A84BC3C6}"/>
          </ac:picMkLst>
        </pc:picChg>
        <pc:picChg chg="del">
          <ac:chgData name="Giniewicz, Michelle" userId="c83aa767-2b60-403d-b9e0-a74583da04b3" providerId="ADAL" clId="{6C44B002-BC90-496F-AA0A-E6D0B8C8A470}" dt="2022-09-25T16:20:43.314" v="2251" actId="478"/>
          <ac:picMkLst>
            <pc:docMk/>
            <pc:sldMk cId="2939791699" sldId="271"/>
            <ac:picMk id="5" creationId="{F1F8D7CA-D105-05E9-8EE6-AE027CEF820A}"/>
          </ac:picMkLst>
        </pc:picChg>
        <pc:picChg chg="del">
          <ac:chgData name="Giniewicz, Michelle" userId="c83aa767-2b60-403d-b9e0-a74583da04b3" providerId="ADAL" clId="{6C44B002-BC90-496F-AA0A-E6D0B8C8A470}" dt="2022-09-25T16:20:42.668" v="2250" actId="478"/>
          <ac:picMkLst>
            <pc:docMk/>
            <pc:sldMk cId="2939791699" sldId="271"/>
            <ac:picMk id="7" creationId="{119C3FFB-12AA-0C11-1B20-58EC551F1533}"/>
          </ac:picMkLst>
        </pc:picChg>
        <pc:picChg chg="add del mod">
          <ac:chgData name="Giniewicz, Michelle" userId="c83aa767-2b60-403d-b9e0-a74583da04b3" providerId="ADAL" clId="{6C44B002-BC90-496F-AA0A-E6D0B8C8A470}" dt="2022-09-25T16:29:22.151" v="2446" actId="22"/>
          <ac:picMkLst>
            <pc:docMk/>
            <pc:sldMk cId="2939791699" sldId="271"/>
            <ac:picMk id="9" creationId="{9E979A58-C96A-8B89-A564-42DEC028C6FF}"/>
          </ac:picMkLst>
        </pc:picChg>
        <pc:picChg chg="add mod">
          <ac:chgData name="Giniewicz, Michelle" userId="c83aa767-2b60-403d-b9e0-a74583da04b3" providerId="ADAL" clId="{6C44B002-BC90-496F-AA0A-E6D0B8C8A470}" dt="2022-09-25T16:37:28.599" v="2916" actId="1076"/>
          <ac:picMkLst>
            <pc:docMk/>
            <pc:sldMk cId="2939791699" sldId="271"/>
            <ac:picMk id="10" creationId="{DB4864D2-1B88-FC9C-3041-B05854B63710}"/>
          </ac:picMkLst>
        </pc:picChg>
        <pc:picChg chg="add mod">
          <ac:chgData name="Giniewicz, Michelle" userId="c83aa767-2b60-403d-b9e0-a74583da04b3" providerId="ADAL" clId="{6C44B002-BC90-496F-AA0A-E6D0B8C8A470}" dt="2022-09-25T16:37:20.586" v="2914" actId="1076"/>
          <ac:picMkLst>
            <pc:docMk/>
            <pc:sldMk cId="2939791699" sldId="271"/>
            <ac:picMk id="11" creationId="{8E97EAA0-4443-35C9-7364-1DBF987BB03E}"/>
          </ac:picMkLst>
        </pc:picChg>
      </pc:sldChg>
      <pc:sldChg chg="addSp delSp modSp add del mod">
        <pc:chgData name="Giniewicz, Michelle" userId="c83aa767-2b60-403d-b9e0-a74583da04b3" providerId="ADAL" clId="{6C44B002-BC90-496F-AA0A-E6D0B8C8A470}" dt="2022-09-25T16:37:04.739" v="2910" actId="47"/>
        <pc:sldMkLst>
          <pc:docMk/>
          <pc:sldMk cId="3536179212" sldId="272"/>
        </pc:sldMkLst>
        <pc:spChg chg="mod">
          <ac:chgData name="Giniewicz, Michelle" userId="c83aa767-2b60-403d-b9e0-a74583da04b3" providerId="ADAL" clId="{6C44B002-BC90-496F-AA0A-E6D0B8C8A470}" dt="2022-09-25T16:30:17.957" v="2511" actId="20577"/>
          <ac:spMkLst>
            <pc:docMk/>
            <pc:sldMk cId="3536179212" sldId="272"/>
            <ac:spMk id="2" creationId="{1F8EF4B8-44BF-AC29-877F-F08B85C15D19}"/>
          </ac:spMkLst>
        </pc:spChg>
        <pc:spChg chg="mod">
          <ac:chgData name="Giniewicz, Michelle" userId="c83aa767-2b60-403d-b9e0-a74583da04b3" providerId="ADAL" clId="{6C44B002-BC90-496F-AA0A-E6D0B8C8A470}" dt="2022-09-25T16:30:44.854" v="2550" actId="20577"/>
          <ac:spMkLst>
            <pc:docMk/>
            <pc:sldMk cId="3536179212" sldId="272"/>
            <ac:spMk id="8" creationId="{641202E0-5C36-644B-E012-B4CD71586E45}"/>
          </ac:spMkLst>
        </pc:spChg>
        <pc:picChg chg="del mod">
          <ac:chgData name="Giniewicz, Michelle" userId="c83aa767-2b60-403d-b9e0-a74583da04b3" providerId="ADAL" clId="{6C44B002-BC90-496F-AA0A-E6D0B8C8A470}" dt="2022-09-25T16:30:25.792" v="2514" actId="478"/>
          <ac:picMkLst>
            <pc:docMk/>
            <pc:sldMk cId="3536179212" sldId="272"/>
            <ac:picMk id="4" creationId="{AA5419CC-7594-FC81-0738-65E1A84BC3C6}"/>
          </ac:picMkLst>
        </pc:picChg>
        <pc:picChg chg="add del mod">
          <ac:chgData name="Giniewicz, Michelle" userId="c83aa767-2b60-403d-b9e0-a74583da04b3" providerId="ADAL" clId="{6C44B002-BC90-496F-AA0A-E6D0B8C8A470}" dt="2022-09-25T16:36:37.291" v="2878" actId="21"/>
          <ac:picMkLst>
            <pc:docMk/>
            <pc:sldMk cId="3536179212" sldId="272"/>
            <ac:picMk id="5" creationId="{7580F380-6AC8-1E1A-2DDA-EE3E096448E3}"/>
          </ac:picMkLst>
        </pc:picChg>
      </pc:sldChg>
      <pc:sldChg chg="addSp delSp modSp add del mod">
        <pc:chgData name="Giniewicz, Michelle" userId="c83aa767-2b60-403d-b9e0-a74583da04b3" providerId="ADAL" clId="{6C44B002-BC90-496F-AA0A-E6D0B8C8A470}" dt="2022-09-25T16:38:15.889" v="2993" actId="47"/>
        <pc:sldMkLst>
          <pc:docMk/>
          <pc:sldMk cId="1991702963" sldId="273"/>
        </pc:sldMkLst>
        <pc:spChg chg="mod">
          <ac:chgData name="Giniewicz, Michelle" userId="c83aa767-2b60-403d-b9e0-a74583da04b3" providerId="ADAL" clId="{6C44B002-BC90-496F-AA0A-E6D0B8C8A470}" dt="2022-09-25T16:31:08.784" v="2569" actId="20577"/>
          <ac:spMkLst>
            <pc:docMk/>
            <pc:sldMk cId="1991702963" sldId="273"/>
            <ac:spMk id="2" creationId="{1F8EF4B8-44BF-AC29-877F-F08B85C15D19}"/>
          </ac:spMkLst>
        </pc:spChg>
        <pc:spChg chg="mod">
          <ac:chgData name="Giniewicz, Michelle" userId="c83aa767-2b60-403d-b9e0-a74583da04b3" providerId="ADAL" clId="{6C44B002-BC90-496F-AA0A-E6D0B8C8A470}" dt="2022-09-25T16:31:36.875" v="2595" actId="20577"/>
          <ac:spMkLst>
            <pc:docMk/>
            <pc:sldMk cId="1991702963" sldId="273"/>
            <ac:spMk id="8" creationId="{641202E0-5C36-644B-E012-B4CD71586E45}"/>
          </ac:spMkLst>
        </pc:spChg>
        <pc:picChg chg="add del mod">
          <ac:chgData name="Giniewicz, Michelle" userId="c83aa767-2b60-403d-b9e0-a74583da04b3" providerId="ADAL" clId="{6C44B002-BC90-496F-AA0A-E6D0B8C8A470}" dt="2022-09-25T16:37:08.428" v="2911" actId="21"/>
          <ac:picMkLst>
            <pc:docMk/>
            <pc:sldMk cId="1991702963" sldId="273"/>
            <ac:picMk id="4" creationId="{7B7F20C5-8879-F767-7527-BBBF832F419E}"/>
          </ac:picMkLst>
        </pc:picChg>
        <pc:picChg chg="del">
          <ac:chgData name="Giniewicz, Michelle" userId="c83aa767-2b60-403d-b9e0-a74583da04b3" providerId="ADAL" clId="{6C44B002-BC90-496F-AA0A-E6D0B8C8A470}" dt="2022-09-25T16:31:13.449" v="2570" actId="478"/>
          <ac:picMkLst>
            <pc:docMk/>
            <pc:sldMk cId="1991702963" sldId="273"/>
            <ac:picMk id="5" creationId="{7580F380-6AC8-1E1A-2DDA-EE3E096448E3}"/>
          </ac:picMkLst>
        </pc:picChg>
      </pc:sldChg>
      <pc:sldChg chg="add del">
        <pc:chgData name="Giniewicz, Michelle" userId="c83aa767-2b60-403d-b9e0-a74583da04b3" providerId="ADAL" clId="{6C44B002-BC90-496F-AA0A-E6D0B8C8A470}" dt="2022-09-25T16:32:24.155" v="2597"/>
        <pc:sldMkLst>
          <pc:docMk/>
          <pc:sldMk cId="2439089564" sldId="274"/>
        </pc:sldMkLst>
      </pc:sldChg>
      <pc:sldChg chg="modSp add del mod">
        <pc:chgData name="Giniewicz, Michelle" userId="c83aa767-2b60-403d-b9e0-a74583da04b3" providerId="ADAL" clId="{6C44B002-BC90-496F-AA0A-E6D0B8C8A470}" dt="2022-09-25T16:39:08.290" v="2996" actId="47"/>
        <pc:sldMkLst>
          <pc:docMk/>
          <pc:sldMk cId="4027553382" sldId="274"/>
        </pc:sldMkLst>
        <pc:spChg chg="mod">
          <ac:chgData name="Giniewicz, Michelle" userId="c83aa767-2b60-403d-b9e0-a74583da04b3" providerId="ADAL" clId="{6C44B002-BC90-496F-AA0A-E6D0B8C8A470}" dt="2022-09-25T16:32:55.672" v="2659" actId="20577"/>
          <ac:spMkLst>
            <pc:docMk/>
            <pc:sldMk cId="4027553382" sldId="274"/>
            <ac:spMk id="2" creationId="{796A160B-27CC-7285-6061-92867D3EF9D5}"/>
          </ac:spMkLst>
        </pc:spChg>
      </pc:sldChg>
      <pc:sldChg chg="addSp delSp modSp add mod">
        <pc:chgData name="Giniewicz, Michelle" userId="c83aa767-2b60-403d-b9e0-a74583da04b3" providerId="ADAL" clId="{6C44B002-BC90-496F-AA0A-E6D0B8C8A470}" dt="2022-09-25T16:49:33.445" v="3370" actId="113"/>
        <pc:sldMkLst>
          <pc:docMk/>
          <pc:sldMk cId="1751323090" sldId="275"/>
        </pc:sldMkLst>
        <pc:spChg chg="mod">
          <ac:chgData name="Giniewicz, Michelle" userId="c83aa767-2b60-403d-b9e0-a74583da04b3" providerId="ADAL" clId="{6C44B002-BC90-496F-AA0A-E6D0B8C8A470}" dt="2022-09-25T16:36:59.409" v="2909" actId="20577"/>
          <ac:spMkLst>
            <pc:docMk/>
            <pc:sldMk cId="1751323090" sldId="275"/>
            <ac:spMk id="2" creationId="{1F8EF4B8-44BF-AC29-877F-F08B85C15D19}"/>
          </ac:spMkLst>
        </pc:spChg>
        <pc:spChg chg="mod">
          <ac:chgData name="Giniewicz, Michelle" userId="c83aa767-2b60-403d-b9e0-a74583da04b3" providerId="ADAL" clId="{6C44B002-BC90-496F-AA0A-E6D0B8C8A470}" dt="2022-09-25T16:46:02.385" v="3166" actId="20577"/>
          <ac:spMkLst>
            <pc:docMk/>
            <pc:sldMk cId="1751323090" sldId="275"/>
            <ac:spMk id="8" creationId="{641202E0-5C36-644B-E012-B4CD71586E45}"/>
          </ac:spMkLst>
        </pc:spChg>
        <pc:graphicFrameChg chg="add mod modGraphic">
          <ac:chgData name="Giniewicz, Michelle" userId="c83aa767-2b60-403d-b9e0-a74583da04b3" providerId="ADAL" clId="{6C44B002-BC90-496F-AA0A-E6D0B8C8A470}" dt="2022-09-25T16:49:33.445" v="3370" actId="113"/>
          <ac:graphicFrameMkLst>
            <pc:docMk/>
            <pc:sldMk cId="1751323090" sldId="275"/>
            <ac:graphicFrameMk id="11" creationId="{9E4F87A7-76C3-DD9D-4209-F403D4A03370}"/>
          </ac:graphicFrameMkLst>
        </pc:graphicFrameChg>
        <pc:picChg chg="del">
          <ac:chgData name="Giniewicz, Michelle" userId="c83aa767-2b60-403d-b9e0-a74583da04b3" providerId="ADAL" clId="{6C44B002-BC90-496F-AA0A-E6D0B8C8A470}" dt="2022-09-25T16:33:32.586" v="2660" actId="478"/>
          <ac:picMkLst>
            <pc:docMk/>
            <pc:sldMk cId="1751323090" sldId="275"/>
            <ac:picMk id="4" creationId="{AA5419CC-7594-FC81-0738-65E1A84BC3C6}"/>
          </ac:picMkLst>
        </pc:picChg>
        <pc:picChg chg="add mod">
          <ac:chgData name="Giniewicz, Michelle" userId="c83aa767-2b60-403d-b9e0-a74583da04b3" providerId="ADAL" clId="{6C44B002-BC90-496F-AA0A-E6D0B8C8A470}" dt="2022-09-25T16:34:29.406" v="2720" actId="1076"/>
          <ac:picMkLst>
            <pc:docMk/>
            <pc:sldMk cId="1751323090" sldId="275"/>
            <ac:picMk id="5" creationId="{8D4EF9A7-722C-09E2-D4F6-8117FD2B2BF2}"/>
          </ac:picMkLst>
        </pc:picChg>
        <pc:picChg chg="add mod">
          <ac:chgData name="Giniewicz, Michelle" userId="c83aa767-2b60-403d-b9e0-a74583da04b3" providerId="ADAL" clId="{6C44B002-BC90-496F-AA0A-E6D0B8C8A470}" dt="2022-09-25T16:34:15.108" v="2716" actId="1076"/>
          <ac:picMkLst>
            <pc:docMk/>
            <pc:sldMk cId="1751323090" sldId="275"/>
            <ac:picMk id="7" creationId="{014029D6-165B-6139-5BFB-1C89998F5A35}"/>
          </ac:picMkLst>
        </pc:picChg>
        <pc:picChg chg="add mod">
          <ac:chgData name="Giniewicz, Michelle" userId="c83aa767-2b60-403d-b9e0-a74583da04b3" providerId="ADAL" clId="{6C44B002-BC90-496F-AA0A-E6D0B8C8A470}" dt="2022-09-25T16:34:26.467" v="2719" actId="1076"/>
          <ac:picMkLst>
            <pc:docMk/>
            <pc:sldMk cId="1751323090" sldId="275"/>
            <ac:picMk id="10" creationId="{A88186D0-0D99-7205-AC55-8DE0A0C50290}"/>
          </ac:picMkLst>
        </pc:picChg>
      </pc:sldChg>
      <pc:sldChg chg="add del setBg">
        <pc:chgData name="Giniewicz, Michelle" userId="c83aa767-2b60-403d-b9e0-a74583da04b3" providerId="ADAL" clId="{6C44B002-BC90-496F-AA0A-E6D0B8C8A470}" dt="2022-09-25T16:32:24.155" v="2597"/>
        <pc:sldMkLst>
          <pc:docMk/>
          <pc:sldMk cId="3471716147" sldId="275"/>
        </pc:sldMkLst>
      </pc:sldChg>
      <pc:sldChg chg="addSp delSp modSp add mod">
        <pc:chgData name="Giniewicz, Michelle" userId="c83aa767-2b60-403d-b9e0-a74583da04b3" providerId="ADAL" clId="{6C44B002-BC90-496F-AA0A-E6D0B8C8A470}" dt="2022-09-25T17:13:23.670" v="3846" actId="1076"/>
        <pc:sldMkLst>
          <pc:docMk/>
          <pc:sldMk cId="470682866" sldId="276"/>
        </pc:sldMkLst>
        <pc:spChg chg="mod">
          <ac:chgData name="Giniewicz, Michelle" userId="c83aa767-2b60-403d-b9e0-a74583da04b3" providerId="ADAL" clId="{6C44B002-BC90-496F-AA0A-E6D0B8C8A470}" dt="2022-09-25T16:39:29.668" v="3051" actId="20577"/>
          <ac:spMkLst>
            <pc:docMk/>
            <pc:sldMk cId="470682866" sldId="276"/>
            <ac:spMk id="2" creationId="{1F8EF4B8-44BF-AC29-877F-F08B85C15D19}"/>
          </ac:spMkLst>
        </pc:spChg>
        <pc:spChg chg="mod">
          <ac:chgData name="Giniewicz, Michelle" userId="c83aa767-2b60-403d-b9e0-a74583da04b3" providerId="ADAL" clId="{6C44B002-BC90-496F-AA0A-E6D0B8C8A470}" dt="2022-09-25T17:13:23.670" v="3846" actId="1076"/>
          <ac:spMkLst>
            <pc:docMk/>
            <pc:sldMk cId="470682866" sldId="276"/>
            <ac:spMk id="8" creationId="{641202E0-5C36-644B-E012-B4CD71586E45}"/>
          </ac:spMkLst>
        </pc:spChg>
        <pc:graphicFrameChg chg="del">
          <ac:chgData name="Giniewicz, Michelle" userId="c83aa767-2b60-403d-b9e0-a74583da04b3" providerId="ADAL" clId="{6C44B002-BC90-496F-AA0A-E6D0B8C8A470}" dt="2022-09-25T16:44:41.058" v="3072" actId="478"/>
          <ac:graphicFrameMkLst>
            <pc:docMk/>
            <pc:sldMk cId="470682866" sldId="276"/>
            <ac:graphicFrameMk id="11" creationId="{9E4F87A7-76C3-DD9D-4209-F403D4A03370}"/>
          </ac:graphicFrameMkLst>
        </pc:graphicFrameChg>
        <pc:graphicFrameChg chg="add mod modGraphic">
          <ac:chgData name="Giniewicz, Michelle" userId="c83aa767-2b60-403d-b9e0-a74583da04b3" providerId="ADAL" clId="{6C44B002-BC90-496F-AA0A-E6D0B8C8A470}" dt="2022-09-25T16:51:19.339" v="3431" actId="1076"/>
          <ac:graphicFrameMkLst>
            <pc:docMk/>
            <pc:sldMk cId="470682866" sldId="276"/>
            <ac:graphicFrameMk id="14" creationId="{921E69EA-F8E9-AF9B-1E6D-D0C2C76A3E45}"/>
          </ac:graphicFrameMkLst>
        </pc:graphicFrameChg>
        <pc:picChg chg="add mod">
          <ac:chgData name="Giniewicz, Michelle" userId="c83aa767-2b60-403d-b9e0-a74583da04b3" providerId="ADAL" clId="{6C44B002-BC90-496F-AA0A-E6D0B8C8A470}" dt="2022-09-25T16:51:12.637" v="3429" actId="1037"/>
          <ac:picMkLst>
            <pc:docMk/>
            <pc:sldMk cId="470682866" sldId="276"/>
            <ac:picMk id="4" creationId="{3BAF4B5D-926F-FEEB-E5D7-4095ABAEEEC8}"/>
          </ac:picMkLst>
        </pc:picChg>
        <pc:picChg chg="del">
          <ac:chgData name="Giniewicz, Michelle" userId="c83aa767-2b60-403d-b9e0-a74583da04b3" providerId="ADAL" clId="{6C44B002-BC90-496F-AA0A-E6D0B8C8A470}" dt="2022-09-25T16:39:48.748" v="3069" actId="478"/>
          <ac:picMkLst>
            <pc:docMk/>
            <pc:sldMk cId="470682866" sldId="276"/>
            <ac:picMk id="5" creationId="{8D4EF9A7-722C-09E2-D4F6-8117FD2B2BF2}"/>
          </ac:picMkLst>
        </pc:picChg>
        <pc:picChg chg="del">
          <ac:chgData name="Giniewicz, Michelle" userId="c83aa767-2b60-403d-b9e0-a74583da04b3" providerId="ADAL" clId="{6C44B002-BC90-496F-AA0A-E6D0B8C8A470}" dt="2022-09-25T16:39:49.399" v="3070" actId="478"/>
          <ac:picMkLst>
            <pc:docMk/>
            <pc:sldMk cId="470682866" sldId="276"/>
            <ac:picMk id="7" creationId="{014029D6-165B-6139-5BFB-1C89998F5A35}"/>
          </ac:picMkLst>
        </pc:picChg>
        <pc:picChg chg="add mod">
          <ac:chgData name="Giniewicz, Michelle" userId="c83aa767-2b60-403d-b9e0-a74583da04b3" providerId="ADAL" clId="{6C44B002-BC90-496F-AA0A-E6D0B8C8A470}" dt="2022-09-25T16:51:16.839" v="3430" actId="1076"/>
          <ac:picMkLst>
            <pc:docMk/>
            <pc:sldMk cId="470682866" sldId="276"/>
            <ac:picMk id="9" creationId="{71680B96-4586-9F58-2473-2A4D7A2D89EF}"/>
          </ac:picMkLst>
        </pc:picChg>
        <pc:picChg chg="del">
          <ac:chgData name="Giniewicz, Michelle" userId="c83aa767-2b60-403d-b9e0-a74583da04b3" providerId="ADAL" clId="{6C44B002-BC90-496F-AA0A-E6D0B8C8A470}" dt="2022-09-25T16:39:50.276" v="3071" actId="478"/>
          <ac:picMkLst>
            <pc:docMk/>
            <pc:sldMk cId="470682866" sldId="276"/>
            <ac:picMk id="10" creationId="{A88186D0-0D99-7205-AC55-8DE0A0C50290}"/>
          </ac:picMkLst>
        </pc:picChg>
        <pc:picChg chg="add mod">
          <ac:chgData name="Giniewicz, Michelle" userId="c83aa767-2b60-403d-b9e0-a74583da04b3" providerId="ADAL" clId="{6C44B002-BC90-496F-AA0A-E6D0B8C8A470}" dt="2022-09-25T16:51:12.637" v="3429" actId="1037"/>
          <ac:picMkLst>
            <pc:docMk/>
            <pc:sldMk cId="470682866" sldId="276"/>
            <ac:picMk id="13" creationId="{F47A98F0-A28A-F67F-6D59-7791A8E9B056}"/>
          </ac:picMkLst>
        </pc:picChg>
      </pc:sldChg>
      <pc:sldChg chg="add del">
        <pc:chgData name="Giniewicz, Michelle" userId="c83aa767-2b60-403d-b9e0-a74583da04b3" providerId="ADAL" clId="{6C44B002-BC90-496F-AA0A-E6D0B8C8A470}" dt="2022-09-25T16:36:19.940" v="2875" actId="47"/>
        <pc:sldMkLst>
          <pc:docMk/>
          <pc:sldMk cId="682248596" sldId="276"/>
        </pc:sldMkLst>
      </pc:sldChg>
      <pc:sldChg chg="add del setBg">
        <pc:chgData name="Giniewicz, Michelle" userId="c83aa767-2b60-403d-b9e0-a74583da04b3" providerId="ADAL" clId="{6C44B002-BC90-496F-AA0A-E6D0B8C8A470}" dt="2022-09-25T16:32:24.155" v="2597"/>
        <pc:sldMkLst>
          <pc:docMk/>
          <pc:sldMk cId="2367644592" sldId="276"/>
        </pc:sldMkLst>
      </pc:sldChg>
      <pc:sldChg chg="add del setBg">
        <pc:chgData name="Giniewicz, Michelle" userId="c83aa767-2b60-403d-b9e0-a74583da04b3" providerId="ADAL" clId="{6C44B002-BC90-496F-AA0A-E6D0B8C8A470}" dt="2022-09-25T16:32:24.155" v="2597"/>
        <pc:sldMkLst>
          <pc:docMk/>
          <pc:sldMk cId="61519463" sldId="277"/>
        </pc:sldMkLst>
      </pc:sldChg>
      <pc:sldChg chg="add del">
        <pc:chgData name="Giniewicz, Michelle" userId="c83aa767-2b60-403d-b9e0-a74583da04b3" providerId="ADAL" clId="{6C44B002-BC90-496F-AA0A-E6D0B8C8A470}" dt="2022-09-25T16:36:19.940" v="2875" actId="47"/>
        <pc:sldMkLst>
          <pc:docMk/>
          <pc:sldMk cId="1703367530" sldId="277"/>
        </pc:sldMkLst>
      </pc:sldChg>
      <pc:sldChg chg="addSp delSp modSp add mod ord">
        <pc:chgData name="Giniewicz, Michelle" userId="c83aa767-2b60-403d-b9e0-a74583da04b3" providerId="ADAL" clId="{6C44B002-BC90-496F-AA0A-E6D0B8C8A470}" dt="2022-09-25T17:10:34.196" v="3761" actId="1076"/>
        <pc:sldMkLst>
          <pc:docMk/>
          <pc:sldMk cId="1973369278" sldId="277"/>
        </pc:sldMkLst>
        <pc:spChg chg="mod">
          <ac:chgData name="Giniewicz, Michelle" userId="c83aa767-2b60-403d-b9e0-a74583da04b3" providerId="ADAL" clId="{6C44B002-BC90-496F-AA0A-E6D0B8C8A470}" dt="2022-09-25T17:03:05.870" v="3501" actId="14100"/>
          <ac:spMkLst>
            <pc:docMk/>
            <pc:sldMk cId="1973369278" sldId="277"/>
            <ac:spMk id="2" creationId="{1F8EF4B8-44BF-AC29-877F-F08B85C15D19}"/>
          </ac:spMkLst>
        </pc:spChg>
        <pc:spChg chg="add del mod">
          <ac:chgData name="Giniewicz, Michelle" userId="c83aa767-2b60-403d-b9e0-a74583da04b3" providerId="ADAL" clId="{6C44B002-BC90-496F-AA0A-E6D0B8C8A470}" dt="2022-09-25T17:10:34.196" v="3761" actId="1076"/>
          <ac:spMkLst>
            <pc:docMk/>
            <pc:sldMk cId="1973369278" sldId="277"/>
            <ac:spMk id="8" creationId="{641202E0-5C36-644B-E012-B4CD71586E45}"/>
          </ac:spMkLst>
        </pc:spChg>
        <pc:graphicFrameChg chg="del">
          <ac:chgData name="Giniewicz, Michelle" userId="c83aa767-2b60-403d-b9e0-a74583da04b3" providerId="ADAL" clId="{6C44B002-BC90-496F-AA0A-E6D0B8C8A470}" dt="2022-09-25T16:51:55.833" v="3444" actId="478"/>
          <ac:graphicFrameMkLst>
            <pc:docMk/>
            <pc:sldMk cId="1973369278" sldId="277"/>
            <ac:graphicFrameMk id="11" creationId="{9E4F87A7-76C3-DD9D-4209-F403D4A03370}"/>
          </ac:graphicFrameMkLst>
        </pc:graphicFrameChg>
        <pc:picChg chg="add mod">
          <ac:chgData name="Giniewicz, Michelle" userId="c83aa767-2b60-403d-b9e0-a74583da04b3" providerId="ADAL" clId="{6C44B002-BC90-496F-AA0A-E6D0B8C8A470}" dt="2022-09-25T17:10:19.764" v="3758" actId="1076"/>
          <ac:picMkLst>
            <pc:docMk/>
            <pc:sldMk cId="1973369278" sldId="277"/>
            <ac:picMk id="4" creationId="{075B241E-0105-4DB1-5974-7B721B11EC7F}"/>
          </ac:picMkLst>
        </pc:picChg>
        <pc:picChg chg="del">
          <ac:chgData name="Giniewicz, Michelle" userId="c83aa767-2b60-403d-b9e0-a74583da04b3" providerId="ADAL" clId="{6C44B002-BC90-496F-AA0A-E6D0B8C8A470}" dt="2022-09-25T16:51:53.521" v="3440" actId="478"/>
          <ac:picMkLst>
            <pc:docMk/>
            <pc:sldMk cId="1973369278" sldId="277"/>
            <ac:picMk id="5" creationId="{8D4EF9A7-722C-09E2-D4F6-8117FD2B2BF2}"/>
          </ac:picMkLst>
        </pc:picChg>
        <pc:picChg chg="del">
          <ac:chgData name="Giniewicz, Michelle" userId="c83aa767-2b60-403d-b9e0-a74583da04b3" providerId="ADAL" clId="{6C44B002-BC90-496F-AA0A-E6D0B8C8A470}" dt="2022-09-25T16:51:53.928" v="3441" actId="478"/>
          <ac:picMkLst>
            <pc:docMk/>
            <pc:sldMk cId="1973369278" sldId="277"/>
            <ac:picMk id="7" creationId="{014029D6-165B-6139-5BFB-1C89998F5A35}"/>
          </ac:picMkLst>
        </pc:picChg>
        <pc:picChg chg="add mod">
          <ac:chgData name="Giniewicz, Michelle" userId="c83aa767-2b60-403d-b9e0-a74583da04b3" providerId="ADAL" clId="{6C44B002-BC90-496F-AA0A-E6D0B8C8A470}" dt="2022-09-25T17:10:22.752" v="3759" actId="1076"/>
          <ac:picMkLst>
            <pc:docMk/>
            <pc:sldMk cId="1973369278" sldId="277"/>
            <ac:picMk id="9" creationId="{3C58894B-766D-F310-A4DE-E72D2E838632}"/>
          </ac:picMkLst>
        </pc:picChg>
        <pc:picChg chg="del mod">
          <ac:chgData name="Giniewicz, Michelle" userId="c83aa767-2b60-403d-b9e0-a74583da04b3" providerId="ADAL" clId="{6C44B002-BC90-496F-AA0A-E6D0B8C8A470}" dt="2022-09-25T16:51:54.404" v="3443" actId="478"/>
          <ac:picMkLst>
            <pc:docMk/>
            <pc:sldMk cId="1973369278" sldId="277"/>
            <ac:picMk id="10" creationId="{A88186D0-0D99-7205-AC55-8DE0A0C50290}"/>
          </ac:picMkLst>
        </pc:picChg>
      </pc:sldChg>
      <pc:sldChg chg="addSp delSp modSp add mod">
        <pc:chgData name="Giniewicz, Michelle" userId="c83aa767-2b60-403d-b9e0-a74583da04b3" providerId="ADAL" clId="{6C44B002-BC90-496F-AA0A-E6D0B8C8A470}" dt="2022-09-25T17:11:27.419" v="3785" actId="1076"/>
        <pc:sldMkLst>
          <pc:docMk/>
          <pc:sldMk cId="3497384807" sldId="278"/>
        </pc:sldMkLst>
        <pc:spChg chg="mod">
          <ac:chgData name="Giniewicz, Michelle" userId="c83aa767-2b60-403d-b9e0-a74583da04b3" providerId="ADAL" clId="{6C44B002-BC90-496F-AA0A-E6D0B8C8A470}" dt="2022-09-25T17:10:55.561" v="3763" actId="20577"/>
          <ac:spMkLst>
            <pc:docMk/>
            <pc:sldMk cId="3497384807" sldId="278"/>
            <ac:spMk id="2" creationId="{1F8EF4B8-44BF-AC29-877F-F08B85C15D19}"/>
          </ac:spMkLst>
        </pc:spChg>
        <pc:spChg chg="mod">
          <ac:chgData name="Giniewicz, Michelle" userId="c83aa767-2b60-403d-b9e0-a74583da04b3" providerId="ADAL" clId="{6C44B002-BC90-496F-AA0A-E6D0B8C8A470}" dt="2022-09-25T17:11:01.862" v="3776" actId="20577"/>
          <ac:spMkLst>
            <pc:docMk/>
            <pc:sldMk cId="3497384807" sldId="278"/>
            <ac:spMk id="8" creationId="{641202E0-5C36-644B-E012-B4CD71586E45}"/>
          </ac:spMkLst>
        </pc:spChg>
        <pc:picChg chg="del">
          <ac:chgData name="Giniewicz, Michelle" userId="c83aa767-2b60-403d-b9e0-a74583da04b3" providerId="ADAL" clId="{6C44B002-BC90-496F-AA0A-E6D0B8C8A470}" dt="2022-09-25T17:11:04.625" v="3777" actId="478"/>
          <ac:picMkLst>
            <pc:docMk/>
            <pc:sldMk cId="3497384807" sldId="278"/>
            <ac:picMk id="4" creationId="{075B241E-0105-4DB1-5974-7B721B11EC7F}"/>
          </ac:picMkLst>
        </pc:picChg>
        <pc:picChg chg="add mod">
          <ac:chgData name="Giniewicz, Michelle" userId="c83aa767-2b60-403d-b9e0-a74583da04b3" providerId="ADAL" clId="{6C44B002-BC90-496F-AA0A-E6D0B8C8A470}" dt="2022-09-25T17:11:12.631" v="3781" actId="1076"/>
          <ac:picMkLst>
            <pc:docMk/>
            <pc:sldMk cId="3497384807" sldId="278"/>
            <ac:picMk id="5" creationId="{AD7C515B-E41F-B5A5-C31B-187DB7D4A05A}"/>
          </ac:picMkLst>
        </pc:picChg>
        <pc:picChg chg="add mod">
          <ac:chgData name="Giniewicz, Michelle" userId="c83aa767-2b60-403d-b9e0-a74583da04b3" providerId="ADAL" clId="{6C44B002-BC90-496F-AA0A-E6D0B8C8A470}" dt="2022-09-25T17:11:27.419" v="3785" actId="1076"/>
          <ac:picMkLst>
            <pc:docMk/>
            <pc:sldMk cId="3497384807" sldId="278"/>
            <ac:picMk id="7" creationId="{DD442D41-FB2F-4B8B-A4A9-3FE31011F9BA}"/>
          </ac:picMkLst>
        </pc:picChg>
        <pc:picChg chg="del">
          <ac:chgData name="Giniewicz, Michelle" userId="c83aa767-2b60-403d-b9e0-a74583da04b3" providerId="ADAL" clId="{6C44B002-BC90-496F-AA0A-E6D0B8C8A470}" dt="2022-09-25T17:11:05.058" v="3778" actId="478"/>
          <ac:picMkLst>
            <pc:docMk/>
            <pc:sldMk cId="3497384807" sldId="278"/>
            <ac:picMk id="9" creationId="{3C58894B-766D-F310-A4DE-E72D2E838632}"/>
          </ac:picMkLst>
        </pc:picChg>
      </pc:sldChg>
      <pc:sldChg chg="addSp delSp modSp add mod">
        <pc:chgData name="Giniewicz, Michelle" userId="c83aa767-2b60-403d-b9e0-a74583da04b3" providerId="ADAL" clId="{6C44B002-BC90-496F-AA0A-E6D0B8C8A470}" dt="2022-09-25T17:12:19.106" v="3823" actId="1076"/>
        <pc:sldMkLst>
          <pc:docMk/>
          <pc:sldMk cId="2881323524" sldId="279"/>
        </pc:sldMkLst>
        <pc:spChg chg="mod">
          <ac:chgData name="Giniewicz, Michelle" userId="c83aa767-2b60-403d-b9e0-a74583da04b3" providerId="ADAL" clId="{6C44B002-BC90-496F-AA0A-E6D0B8C8A470}" dt="2022-09-25T17:11:38.499" v="3787" actId="20577"/>
          <ac:spMkLst>
            <pc:docMk/>
            <pc:sldMk cId="2881323524" sldId="279"/>
            <ac:spMk id="2" creationId="{1F8EF4B8-44BF-AC29-877F-F08B85C15D19}"/>
          </ac:spMkLst>
        </pc:spChg>
        <pc:spChg chg="mod">
          <ac:chgData name="Giniewicz, Michelle" userId="c83aa767-2b60-403d-b9e0-a74583da04b3" providerId="ADAL" clId="{6C44B002-BC90-496F-AA0A-E6D0B8C8A470}" dt="2022-09-25T17:11:47.624" v="3814" actId="20577"/>
          <ac:spMkLst>
            <pc:docMk/>
            <pc:sldMk cId="2881323524" sldId="279"/>
            <ac:spMk id="8" creationId="{641202E0-5C36-644B-E012-B4CD71586E45}"/>
          </ac:spMkLst>
        </pc:spChg>
        <pc:picChg chg="add mod">
          <ac:chgData name="Giniewicz, Michelle" userId="c83aa767-2b60-403d-b9e0-a74583da04b3" providerId="ADAL" clId="{6C44B002-BC90-496F-AA0A-E6D0B8C8A470}" dt="2022-09-25T17:12:01.211" v="3817" actId="1076"/>
          <ac:picMkLst>
            <pc:docMk/>
            <pc:sldMk cId="2881323524" sldId="279"/>
            <ac:picMk id="4" creationId="{0AB862BA-29EA-9C11-8B34-39B81699FD1A}"/>
          </ac:picMkLst>
        </pc:picChg>
        <pc:picChg chg="del">
          <ac:chgData name="Giniewicz, Michelle" userId="c83aa767-2b60-403d-b9e0-a74583da04b3" providerId="ADAL" clId="{6C44B002-BC90-496F-AA0A-E6D0B8C8A470}" dt="2022-09-25T17:11:39.938" v="3788" actId="478"/>
          <ac:picMkLst>
            <pc:docMk/>
            <pc:sldMk cId="2881323524" sldId="279"/>
            <ac:picMk id="5" creationId="{AD7C515B-E41F-B5A5-C31B-187DB7D4A05A}"/>
          </ac:picMkLst>
        </pc:picChg>
        <pc:picChg chg="del">
          <ac:chgData name="Giniewicz, Michelle" userId="c83aa767-2b60-403d-b9e0-a74583da04b3" providerId="ADAL" clId="{6C44B002-BC90-496F-AA0A-E6D0B8C8A470}" dt="2022-09-25T17:11:40.448" v="3789" actId="478"/>
          <ac:picMkLst>
            <pc:docMk/>
            <pc:sldMk cId="2881323524" sldId="279"/>
            <ac:picMk id="7" creationId="{DD442D41-FB2F-4B8B-A4A9-3FE31011F9BA}"/>
          </ac:picMkLst>
        </pc:picChg>
        <pc:picChg chg="add mod">
          <ac:chgData name="Giniewicz, Michelle" userId="c83aa767-2b60-403d-b9e0-a74583da04b3" providerId="ADAL" clId="{6C44B002-BC90-496F-AA0A-E6D0B8C8A470}" dt="2022-09-25T17:12:19.106" v="3823" actId="1076"/>
          <ac:picMkLst>
            <pc:docMk/>
            <pc:sldMk cId="2881323524" sldId="279"/>
            <ac:picMk id="9" creationId="{C71E2CAF-EEBF-563A-01C2-28E3AA86688E}"/>
          </ac:picMkLst>
        </pc:picChg>
        <pc:picChg chg="add del">
          <ac:chgData name="Giniewicz, Michelle" userId="c83aa767-2b60-403d-b9e0-a74583da04b3" providerId="ADAL" clId="{6C44B002-BC90-496F-AA0A-E6D0B8C8A470}" dt="2022-09-25T17:12:04.937" v="3819"/>
          <ac:picMkLst>
            <pc:docMk/>
            <pc:sldMk cId="2881323524" sldId="279"/>
            <ac:picMk id="3074" creationId="{6C77E460-5624-07FD-EB85-34F601DDDC1C}"/>
          </ac:picMkLst>
        </pc:picChg>
        <pc:picChg chg="add del">
          <ac:chgData name="Giniewicz, Michelle" userId="c83aa767-2b60-403d-b9e0-a74583da04b3" providerId="ADAL" clId="{6C44B002-BC90-496F-AA0A-E6D0B8C8A470}" dt="2022-09-25T17:12:04.937" v="3819"/>
          <ac:picMkLst>
            <pc:docMk/>
            <pc:sldMk cId="2881323524" sldId="279"/>
            <ac:picMk id="3075" creationId="{0EEEC6EA-A93B-D993-ABA0-8F3AD57BC58C}"/>
          </ac:picMkLst>
        </pc:picChg>
        <pc:picChg chg="add del">
          <ac:chgData name="Giniewicz, Michelle" userId="c83aa767-2b60-403d-b9e0-a74583da04b3" providerId="ADAL" clId="{6C44B002-BC90-496F-AA0A-E6D0B8C8A470}" dt="2022-09-25T17:12:04.937" v="3819"/>
          <ac:picMkLst>
            <pc:docMk/>
            <pc:sldMk cId="2881323524" sldId="279"/>
            <ac:picMk id="3076" creationId="{438C606D-3C3F-369D-7C0A-B827A5EBAAAD}"/>
          </ac:picMkLst>
        </pc:picChg>
        <pc:picChg chg="add del">
          <ac:chgData name="Giniewicz, Michelle" userId="c83aa767-2b60-403d-b9e0-a74583da04b3" providerId="ADAL" clId="{6C44B002-BC90-496F-AA0A-E6D0B8C8A470}" dt="2022-09-25T17:12:04.937" v="3819"/>
          <ac:picMkLst>
            <pc:docMk/>
            <pc:sldMk cId="2881323524" sldId="279"/>
            <ac:picMk id="3077" creationId="{0A2C4D98-7FDC-9B17-5C13-256E15F7140F}"/>
          </ac:picMkLst>
        </pc:picChg>
        <pc:picChg chg="add del">
          <ac:chgData name="Giniewicz, Michelle" userId="c83aa767-2b60-403d-b9e0-a74583da04b3" providerId="ADAL" clId="{6C44B002-BC90-496F-AA0A-E6D0B8C8A470}" dt="2022-09-25T17:12:04.937" v="3819"/>
          <ac:picMkLst>
            <pc:docMk/>
            <pc:sldMk cId="2881323524" sldId="279"/>
            <ac:picMk id="3078" creationId="{EF9B5262-F44E-BC7C-94D6-38536698BCF0}"/>
          </ac:picMkLst>
        </pc:picChg>
        <pc:picChg chg="add del">
          <ac:chgData name="Giniewicz, Michelle" userId="c83aa767-2b60-403d-b9e0-a74583da04b3" providerId="ADAL" clId="{6C44B002-BC90-496F-AA0A-E6D0B8C8A470}" dt="2022-09-25T17:12:04.937" v="3819"/>
          <ac:picMkLst>
            <pc:docMk/>
            <pc:sldMk cId="2881323524" sldId="279"/>
            <ac:picMk id="3079" creationId="{CAC2DF65-54BD-9715-28CC-5A0C5C5E571D}"/>
          </ac:picMkLst>
        </pc:picChg>
        <pc:picChg chg="add del">
          <ac:chgData name="Giniewicz, Michelle" userId="c83aa767-2b60-403d-b9e0-a74583da04b3" providerId="ADAL" clId="{6C44B002-BC90-496F-AA0A-E6D0B8C8A470}" dt="2022-09-25T17:12:04.937" v="3819"/>
          <ac:picMkLst>
            <pc:docMk/>
            <pc:sldMk cId="2881323524" sldId="279"/>
            <ac:picMk id="3080" creationId="{C4DCDBD1-380E-508E-F48F-09A00E9F6589}"/>
          </ac:picMkLst>
        </pc:picChg>
        <pc:picChg chg="add del">
          <ac:chgData name="Giniewicz, Michelle" userId="c83aa767-2b60-403d-b9e0-a74583da04b3" providerId="ADAL" clId="{6C44B002-BC90-496F-AA0A-E6D0B8C8A470}" dt="2022-09-25T17:12:04.937" v="3819"/>
          <ac:picMkLst>
            <pc:docMk/>
            <pc:sldMk cId="2881323524" sldId="279"/>
            <ac:picMk id="3081" creationId="{D53844EE-5E26-4D5E-5AB2-21721BC70870}"/>
          </ac:picMkLst>
        </pc:picChg>
        <pc:picChg chg="add del">
          <ac:chgData name="Giniewicz, Michelle" userId="c83aa767-2b60-403d-b9e0-a74583da04b3" providerId="ADAL" clId="{6C44B002-BC90-496F-AA0A-E6D0B8C8A470}" dt="2022-09-25T17:12:04.937" v="3819"/>
          <ac:picMkLst>
            <pc:docMk/>
            <pc:sldMk cId="2881323524" sldId="279"/>
            <ac:picMk id="3082" creationId="{91D8407D-7E94-8ADE-7F54-8D6044E955F4}"/>
          </ac:picMkLst>
        </pc:picChg>
        <pc:picChg chg="add del">
          <ac:chgData name="Giniewicz, Michelle" userId="c83aa767-2b60-403d-b9e0-a74583da04b3" providerId="ADAL" clId="{6C44B002-BC90-496F-AA0A-E6D0B8C8A470}" dt="2022-09-25T17:12:04.937" v="3819"/>
          <ac:picMkLst>
            <pc:docMk/>
            <pc:sldMk cId="2881323524" sldId="279"/>
            <ac:picMk id="3083" creationId="{55FAD83B-665D-C448-8C21-BFD1297C9CB9}"/>
          </ac:picMkLst>
        </pc:picChg>
        <pc:picChg chg="add del">
          <ac:chgData name="Giniewicz, Michelle" userId="c83aa767-2b60-403d-b9e0-a74583da04b3" providerId="ADAL" clId="{6C44B002-BC90-496F-AA0A-E6D0B8C8A470}" dt="2022-09-25T17:12:04.937" v="3819"/>
          <ac:picMkLst>
            <pc:docMk/>
            <pc:sldMk cId="2881323524" sldId="279"/>
            <ac:picMk id="3084" creationId="{C7AE7FDD-938C-85E6-7DB6-6DA66CF7ABC5}"/>
          </ac:picMkLst>
        </pc:picChg>
        <pc:picChg chg="add del">
          <ac:chgData name="Giniewicz, Michelle" userId="c83aa767-2b60-403d-b9e0-a74583da04b3" providerId="ADAL" clId="{6C44B002-BC90-496F-AA0A-E6D0B8C8A470}" dt="2022-09-25T17:12:04.937" v="3819"/>
          <ac:picMkLst>
            <pc:docMk/>
            <pc:sldMk cId="2881323524" sldId="279"/>
            <ac:picMk id="3085" creationId="{0E3FE6C7-7705-BF2A-0651-076F66A9E19F}"/>
          </ac:picMkLst>
        </pc:picChg>
        <pc:picChg chg="add del">
          <ac:chgData name="Giniewicz, Michelle" userId="c83aa767-2b60-403d-b9e0-a74583da04b3" providerId="ADAL" clId="{6C44B002-BC90-496F-AA0A-E6D0B8C8A470}" dt="2022-09-25T17:12:04.937" v="3819"/>
          <ac:picMkLst>
            <pc:docMk/>
            <pc:sldMk cId="2881323524" sldId="279"/>
            <ac:picMk id="3086" creationId="{1EAF8726-27EF-65C2-77E0-25B5D2354E5E}"/>
          </ac:picMkLst>
        </pc:picChg>
        <pc:picChg chg="add del">
          <ac:chgData name="Giniewicz, Michelle" userId="c83aa767-2b60-403d-b9e0-a74583da04b3" providerId="ADAL" clId="{6C44B002-BC90-496F-AA0A-E6D0B8C8A470}" dt="2022-09-25T17:12:04.937" v="3819"/>
          <ac:picMkLst>
            <pc:docMk/>
            <pc:sldMk cId="2881323524" sldId="279"/>
            <ac:picMk id="3087" creationId="{E7EC6B67-1FDC-060A-39A8-BDB73991BD47}"/>
          </ac:picMkLst>
        </pc:picChg>
      </pc:sldChg>
      <pc:sldChg chg="addSp delSp modSp add mod">
        <pc:chgData name="Giniewicz, Michelle" userId="c83aa767-2b60-403d-b9e0-a74583da04b3" providerId="ADAL" clId="{6C44B002-BC90-496F-AA0A-E6D0B8C8A470}" dt="2022-09-25T17:19:26.691" v="4451" actId="1076"/>
        <pc:sldMkLst>
          <pc:docMk/>
          <pc:sldMk cId="1585058545" sldId="280"/>
        </pc:sldMkLst>
        <pc:spChg chg="mod">
          <ac:chgData name="Giniewicz, Michelle" userId="c83aa767-2b60-403d-b9e0-a74583da04b3" providerId="ADAL" clId="{6C44B002-BC90-496F-AA0A-E6D0B8C8A470}" dt="2022-09-25T17:15:17.408" v="3891" actId="1076"/>
          <ac:spMkLst>
            <pc:docMk/>
            <pc:sldMk cId="1585058545" sldId="280"/>
            <ac:spMk id="2" creationId="{1F8EF4B8-44BF-AC29-877F-F08B85C15D19}"/>
          </ac:spMkLst>
        </pc:spChg>
        <pc:spChg chg="mod">
          <ac:chgData name="Giniewicz, Michelle" userId="c83aa767-2b60-403d-b9e0-a74583da04b3" providerId="ADAL" clId="{6C44B002-BC90-496F-AA0A-E6D0B8C8A470}" dt="2022-09-25T17:19:26.691" v="4451" actId="1076"/>
          <ac:spMkLst>
            <pc:docMk/>
            <pc:sldMk cId="1585058545" sldId="280"/>
            <ac:spMk id="8" creationId="{641202E0-5C36-644B-E012-B4CD71586E45}"/>
          </ac:spMkLst>
        </pc:spChg>
        <pc:picChg chg="del">
          <ac:chgData name="Giniewicz, Michelle" userId="c83aa767-2b60-403d-b9e0-a74583da04b3" providerId="ADAL" clId="{6C44B002-BC90-496F-AA0A-E6D0B8C8A470}" dt="2022-09-25T17:13:57.761" v="3883" actId="478"/>
          <ac:picMkLst>
            <pc:docMk/>
            <pc:sldMk cId="1585058545" sldId="280"/>
            <ac:picMk id="4" creationId="{0AB862BA-29EA-9C11-8B34-39B81699FD1A}"/>
          </ac:picMkLst>
        </pc:picChg>
        <pc:picChg chg="add mod ord">
          <ac:chgData name="Giniewicz, Michelle" userId="c83aa767-2b60-403d-b9e0-a74583da04b3" providerId="ADAL" clId="{6C44B002-BC90-496F-AA0A-E6D0B8C8A470}" dt="2022-09-25T17:17:15.070" v="4201" actId="14100"/>
          <ac:picMkLst>
            <pc:docMk/>
            <pc:sldMk cId="1585058545" sldId="280"/>
            <ac:picMk id="5" creationId="{2B2D18EC-6F53-4EB4-1E42-723C4DC91E1F}"/>
          </ac:picMkLst>
        </pc:picChg>
        <pc:picChg chg="del">
          <ac:chgData name="Giniewicz, Michelle" userId="c83aa767-2b60-403d-b9e0-a74583da04b3" providerId="ADAL" clId="{6C44B002-BC90-496F-AA0A-E6D0B8C8A470}" dt="2022-09-25T17:13:58.147" v="3884" actId="478"/>
          <ac:picMkLst>
            <pc:docMk/>
            <pc:sldMk cId="1585058545" sldId="280"/>
            <ac:picMk id="9" creationId="{C71E2CAF-EEBF-563A-01C2-28E3AA86688E}"/>
          </ac:picMkLst>
        </pc:picChg>
      </pc:sldChg>
      <pc:sldChg chg="addSp delSp modSp add mod">
        <pc:chgData name="Giniewicz, Michelle" userId="c83aa767-2b60-403d-b9e0-a74583da04b3" providerId="ADAL" clId="{6C44B002-BC90-496F-AA0A-E6D0B8C8A470}" dt="2022-09-25T17:33:17.631" v="5787" actId="1076"/>
        <pc:sldMkLst>
          <pc:docMk/>
          <pc:sldMk cId="1650634076" sldId="281"/>
        </pc:sldMkLst>
        <pc:spChg chg="mod">
          <ac:chgData name="Giniewicz, Michelle" userId="c83aa767-2b60-403d-b9e0-a74583da04b3" providerId="ADAL" clId="{6C44B002-BC90-496F-AA0A-E6D0B8C8A470}" dt="2022-09-25T17:19:45.339" v="4489" actId="20577"/>
          <ac:spMkLst>
            <pc:docMk/>
            <pc:sldMk cId="1650634076" sldId="281"/>
            <ac:spMk id="2" creationId="{1F8EF4B8-44BF-AC29-877F-F08B85C15D19}"/>
          </ac:spMkLst>
        </pc:spChg>
        <pc:spChg chg="add mod">
          <ac:chgData name="Giniewicz, Michelle" userId="c83aa767-2b60-403d-b9e0-a74583da04b3" providerId="ADAL" clId="{6C44B002-BC90-496F-AA0A-E6D0B8C8A470}" dt="2022-09-25T17:33:17.631" v="5787" actId="1076"/>
          <ac:spMkLst>
            <pc:docMk/>
            <pc:sldMk cId="1650634076" sldId="281"/>
            <ac:spMk id="4" creationId="{D1E56CEC-AA11-C0ED-8EAD-9A225281EA08}"/>
          </ac:spMkLst>
        </pc:spChg>
        <pc:spChg chg="del">
          <ac:chgData name="Giniewicz, Michelle" userId="c83aa767-2b60-403d-b9e0-a74583da04b3" providerId="ADAL" clId="{6C44B002-BC90-496F-AA0A-E6D0B8C8A470}" dt="2022-09-25T17:19:47.356" v="4490" actId="478"/>
          <ac:spMkLst>
            <pc:docMk/>
            <pc:sldMk cId="1650634076" sldId="281"/>
            <ac:spMk id="8" creationId="{641202E0-5C36-644B-E012-B4CD71586E45}"/>
          </ac:spMkLst>
        </pc:spChg>
        <pc:picChg chg="del">
          <ac:chgData name="Giniewicz, Michelle" userId="c83aa767-2b60-403d-b9e0-a74583da04b3" providerId="ADAL" clId="{6C44B002-BC90-496F-AA0A-E6D0B8C8A470}" dt="2022-09-25T17:19:47.892" v="4491" actId="478"/>
          <ac:picMkLst>
            <pc:docMk/>
            <pc:sldMk cId="1650634076" sldId="281"/>
            <ac:picMk id="5" creationId="{2B2D18EC-6F53-4EB4-1E42-723C4DC91E1F}"/>
          </ac:picMkLst>
        </pc:picChg>
      </pc:sldChg>
      <pc:sldChg chg="modSp add mod">
        <pc:chgData name="Giniewicz, Michelle" userId="c83aa767-2b60-403d-b9e0-a74583da04b3" providerId="ADAL" clId="{6C44B002-BC90-496F-AA0A-E6D0B8C8A470}" dt="2022-09-25T17:44:10.308" v="7550" actId="20577"/>
        <pc:sldMkLst>
          <pc:docMk/>
          <pc:sldMk cId="1226076435" sldId="282"/>
        </pc:sldMkLst>
        <pc:spChg chg="mod">
          <ac:chgData name="Giniewicz, Michelle" userId="c83aa767-2b60-403d-b9e0-a74583da04b3" providerId="ADAL" clId="{6C44B002-BC90-496F-AA0A-E6D0B8C8A470}" dt="2022-09-25T17:25:03.382" v="5045" actId="20577"/>
          <ac:spMkLst>
            <pc:docMk/>
            <pc:sldMk cId="1226076435" sldId="282"/>
            <ac:spMk id="2" creationId="{1F8EF4B8-44BF-AC29-877F-F08B85C15D19}"/>
          </ac:spMkLst>
        </pc:spChg>
        <pc:spChg chg="mod">
          <ac:chgData name="Giniewicz, Michelle" userId="c83aa767-2b60-403d-b9e0-a74583da04b3" providerId="ADAL" clId="{6C44B002-BC90-496F-AA0A-E6D0B8C8A470}" dt="2022-09-25T17:44:10.308" v="7550" actId="20577"/>
          <ac:spMkLst>
            <pc:docMk/>
            <pc:sldMk cId="1226076435" sldId="282"/>
            <ac:spMk id="4" creationId="{D1E56CEC-AA11-C0ED-8EAD-9A225281EA08}"/>
          </ac:spMkLst>
        </pc:spChg>
      </pc:sldChg>
    </pc:docChg>
  </pc:docChgLst>
  <pc:docChgLst>
    <pc:chgData name="Giniewicz, Michelle" userId="c83aa767-2b60-403d-b9e0-a74583da04b3" providerId="ADAL" clId="{C6A749C2-2498-45D6-894D-FB2A8A17D9C0}"/>
    <pc:docChg chg="undo custSel addSld delSld modSld">
      <pc:chgData name="Giniewicz, Michelle" userId="c83aa767-2b60-403d-b9e0-a74583da04b3" providerId="ADAL" clId="{C6A749C2-2498-45D6-894D-FB2A8A17D9C0}" dt="2022-09-13T19:59:18.960" v="5305" actId="20577"/>
      <pc:docMkLst>
        <pc:docMk/>
      </pc:docMkLst>
      <pc:sldChg chg="modSp mod setBg">
        <pc:chgData name="Giniewicz, Michelle" userId="c83aa767-2b60-403d-b9e0-a74583da04b3" providerId="ADAL" clId="{C6A749C2-2498-45D6-894D-FB2A8A17D9C0}" dt="2022-09-13T19:10:43.596" v="1960" actId="403"/>
        <pc:sldMkLst>
          <pc:docMk/>
          <pc:sldMk cId="2067734446" sldId="256"/>
        </pc:sldMkLst>
        <pc:spChg chg="mod">
          <ac:chgData name="Giniewicz, Michelle" userId="c83aa767-2b60-403d-b9e0-a74583da04b3" providerId="ADAL" clId="{C6A749C2-2498-45D6-894D-FB2A8A17D9C0}" dt="2022-09-13T19:10:39.699" v="1959" actId="403"/>
          <ac:spMkLst>
            <pc:docMk/>
            <pc:sldMk cId="2067734446" sldId="256"/>
            <ac:spMk id="2" creationId="{D143A76F-10BB-BF40-2B02-E25B9F28B5B2}"/>
          </ac:spMkLst>
        </pc:spChg>
        <pc:spChg chg="mod">
          <ac:chgData name="Giniewicz, Michelle" userId="c83aa767-2b60-403d-b9e0-a74583da04b3" providerId="ADAL" clId="{C6A749C2-2498-45D6-894D-FB2A8A17D9C0}" dt="2022-09-13T19:10:43.596" v="1960" actId="403"/>
          <ac:spMkLst>
            <pc:docMk/>
            <pc:sldMk cId="2067734446" sldId="256"/>
            <ac:spMk id="3" creationId="{D6805303-2E23-7557-E8B0-E4EF1C90408A}"/>
          </ac:spMkLst>
        </pc:spChg>
      </pc:sldChg>
      <pc:sldChg chg="modSp add mod">
        <pc:chgData name="Giniewicz, Michelle" userId="c83aa767-2b60-403d-b9e0-a74583da04b3" providerId="ADAL" clId="{C6A749C2-2498-45D6-894D-FB2A8A17D9C0}" dt="2022-09-13T18:54:40.398" v="910" actId="20577"/>
        <pc:sldMkLst>
          <pc:docMk/>
          <pc:sldMk cId="28791334" sldId="258"/>
        </pc:sldMkLst>
        <pc:spChg chg="mod">
          <ac:chgData name="Giniewicz, Michelle" userId="c83aa767-2b60-403d-b9e0-a74583da04b3" providerId="ADAL" clId="{C6A749C2-2498-45D6-894D-FB2A8A17D9C0}" dt="2022-09-13T18:43:33.242" v="14" actId="20577"/>
          <ac:spMkLst>
            <pc:docMk/>
            <pc:sldMk cId="28791334" sldId="258"/>
            <ac:spMk id="2" creationId="{1F8EF4B8-44BF-AC29-877F-F08B85C15D19}"/>
          </ac:spMkLst>
        </pc:spChg>
        <pc:spChg chg="mod">
          <ac:chgData name="Giniewicz, Michelle" userId="c83aa767-2b60-403d-b9e0-a74583da04b3" providerId="ADAL" clId="{C6A749C2-2498-45D6-894D-FB2A8A17D9C0}" dt="2022-09-13T18:54:40.398" v="910" actId="20577"/>
          <ac:spMkLst>
            <pc:docMk/>
            <pc:sldMk cId="28791334" sldId="258"/>
            <ac:spMk id="3" creationId="{777538C8-43F8-E841-731C-885DD2884884}"/>
          </ac:spMkLst>
        </pc:spChg>
      </pc:sldChg>
      <pc:sldChg chg="add del setBg">
        <pc:chgData name="Giniewicz, Michelle" userId="c83aa767-2b60-403d-b9e0-a74583da04b3" providerId="ADAL" clId="{C6A749C2-2498-45D6-894D-FB2A8A17D9C0}" dt="2022-09-13T18:43:30.184" v="3"/>
        <pc:sldMkLst>
          <pc:docMk/>
          <pc:sldMk cId="650722519" sldId="258"/>
        </pc:sldMkLst>
      </pc:sldChg>
      <pc:sldChg chg="new del">
        <pc:chgData name="Giniewicz, Michelle" userId="c83aa767-2b60-403d-b9e0-a74583da04b3" providerId="ADAL" clId="{C6A749C2-2498-45D6-894D-FB2A8A17D9C0}" dt="2022-09-13T18:43:25.209" v="1" actId="47"/>
        <pc:sldMkLst>
          <pc:docMk/>
          <pc:sldMk cId="2949895163" sldId="258"/>
        </pc:sldMkLst>
      </pc:sldChg>
      <pc:sldChg chg="modSp add mod">
        <pc:chgData name="Giniewicz, Michelle" userId="c83aa767-2b60-403d-b9e0-a74583da04b3" providerId="ADAL" clId="{C6A749C2-2498-45D6-894D-FB2A8A17D9C0}" dt="2022-09-13T18:55:36.086" v="921" actId="12"/>
        <pc:sldMkLst>
          <pc:docMk/>
          <pc:sldMk cId="2901270808" sldId="259"/>
        </pc:sldMkLst>
        <pc:spChg chg="mod">
          <ac:chgData name="Giniewicz, Michelle" userId="c83aa767-2b60-403d-b9e0-a74583da04b3" providerId="ADAL" clId="{C6A749C2-2498-45D6-894D-FB2A8A17D9C0}" dt="2022-09-13T18:45:53.548" v="37" actId="20577"/>
          <ac:spMkLst>
            <pc:docMk/>
            <pc:sldMk cId="2901270808" sldId="259"/>
            <ac:spMk id="2" creationId="{1F8EF4B8-44BF-AC29-877F-F08B85C15D19}"/>
          </ac:spMkLst>
        </pc:spChg>
        <pc:spChg chg="mod">
          <ac:chgData name="Giniewicz, Michelle" userId="c83aa767-2b60-403d-b9e0-a74583da04b3" providerId="ADAL" clId="{C6A749C2-2498-45D6-894D-FB2A8A17D9C0}" dt="2022-09-13T18:55:36.086" v="921" actId="12"/>
          <ac:spMkLst>
            <pc:docMk/>
            <pc:sldMk cId="2901270808" sldId="259"/>
            <ac:spMk id="3" creationId="{777538C8-43F8-E841-731C-885DD2884884}"/>
          </ac:spMkLst>
        </pc:spChg>
      </pc:sldChg>
      <pc:sldChg chg="modSp add mod">
        <pc:chgData name="Giniewicz, Michelle" userId="c83aa767-2b60-403d-b9e0-a74583da04b3" providerId="ADAL" clId="{C6A749C2-2498-45D6-894D-FB2A8A17D9C0}" dt="2022-09-13T19:24:58.802" v="2695" actId="20577"/>
        <pc:sldMkLst>
          <pc:docMk/>
          <pc:sldMk cId="985607273" sldId="260"/>
        </pc:sldMkLst>
        <pc:spChg chg="mod">
          <ac:chgData name="Giniewicz, Michelle" userId="c83aa767-2b60-403d-b9e0-a74583da04b3" providerId="ADAL" clId="{C6A749C2-2498-45D6-894D-FB2A8A17D9C0}" dt="2022-09-13T18:57:14.010" v="938" actId="20577"/>
          <ac:spMkLst>
            <pc:docMk/>
            <pc:sldMk cId="985607273" sldId="260"/>
            <ac:spMk id="2" creationId="{1F8EF4B8-44BF-AC29-877F-F08B85C15D19}"/>
          </ac:spMkLst>
        </pc:spChg>
        <pc:spChg chg="mod">
          <ac:chgData name="Giniewicz, Michelle" userId="c83aa767-2b60-403d-b9e0-a74583da04b3" providerId="ADAL" clId="{C6A749C2-2498-45D6-894D-FB2A8A17D9C0}" dt="2022-09-13T19:24:58.802" v="2695" actId="20577"/>
          <ac:spMkLst>
            <pc:docMk/>
            <pc:sldMk cId="985607273" sldId="260"/>
            <ac:spMk id="3" creationId="{777538C8-43F8-E841-731C-885DD2884884}"/>
          </ac:spMkLst>
        </pc:spChg>
      </pc:sldChg>
      <pc:sldChg chg="add del setBg">
        <pc:chgData name="Giniewicz, Michelle" userId="c83aa767-2b60-403d-b9e0-a74583da04b3" providerId="ADAL" clId="{C6A749C2-2498-45D6-894D-FB2A8A17D9C0}" dt="2022-09-13T19:06:02.771" v="1877"/>
        <pc:sldMkLst>
          <pc:docMk/>
          <pc:sldMk cId="925591432" sldId="261"/>
        </pc:sldMkLst>
      </pc:sldChg>
      <pc:sldChg chg="modSp add mod">
        <pc:chgData name="Giniewicz, Michelle" userId="c83aa767-2b60-403d-b9e0-a74583da04b3" providerId="ADAL" clId="{C6A749C2-2498-45D6-894D-FB2A8A17D9C0}" dt="2022-09-13T19:26:44.687" v="2789" actId="20577"/>
        <pc:sldMkLst>
          <pc:docMk/>
          <pc:sldMk cId="2091616992" sldId="261"/>
        </pc:sldMkLst>
        <pc:spChg chg="mod">
          <ac:chgData name="Giniewicz, Michelle" userId="c83aa767-2b60-403d-b9e0-a74583da04b3" providerId="ADAL" clId="{C6A749C2-2498-45D6-894D-FB2A8A17D9C0}" dt="2022-09-13T19:07:04.335" v="1921" actId="20577"/>
          <ac:spMkLst>
            <pc:docMk/>
            <pc:sldMk cId="2091616992" sldId="261"/>
            <ac:spMk id="2" creationId="{1F8EF4B8-44BF-AC29-877F-F08B85C15D19}"/>
          </ac:spMkLst>
        </pc:spChg>
        <pc:spChg chg="mod">
          <ac:chgData name="Giniewicz, Michelle" userId="c83aa767-2b60-403d-b9e0-a74583da04b3" providerId="ADAL" clId="{C6A749C2-2498-45D6-894D-FB2A8A17D9C0}" dt="2022-09-13T19:26:44.687" v="2789" actId="20577"/>
          <ac:spMkLst>
            <pc:docMk/>
            <pc:sldMk cId="2091616992" sldId="261"/>
            <ac:spMk id="3" creationId="{777538C8-43F8-E841-731C-885DD2884884}"/>
          </ac:spMkLst>
        </pc:spChg>
      </pc:sldChg>
      <pc:sldChg chg="addSp delSp modSp add mod modClrScheme chgLayout">
        <pc:chgData name="Giniewicz, Michelle" userId="c83aa767-2b60-403d-b9e0-a74583da04b3" providerId="ADAL" clId="{C6A749C2-2498-45D6-894D-FB2A8A17D9C0}" dt="2022-09-13T19:32:56.254" v="3284" actId="1036"/>
        <pc:sldMkLst>
          <pc:docMk/>
          <pc:sldMk cId="1414978350" sldId="262"/>
        </pc:sldMkLst>
        <pc:spChg chg="del mod ord">
          <ac:chgData name="Giniewicz, Michelle" userId="c83aa767-2b60-403d-b9e0-a74583da04b3" providerId="ADAL" clId="{C6A749C2-2498-45D6-894D-FB2A8A17D9C0}" dt="2022-09-13T19:13:50.034" v="2074" actId="478"/>
          <ac:spMkLst>
            <pc:docMk/>
            <pc:sldMk cId="1414978350" sldId="262"/>
            <ac:spMk id="2" creationId="{1F8EF4B8-44BF-AC29-877F-F08B85C15D19}"/>
          </ac:spMkLst>
        </pc:spChg>
        <pc:spChg chg="mod ord">
          <ac:chgData name="Giniewicz, Michelle" userId="c83aa767-2b60-403d-b9e0-a74583da04b3" providerId="ADAL" clId="{C6A749C2-2498-45D6-894D-FB2A8A17D9C0}" dt="2022-09-13T19:32:56.254" v="3284" actId="1036"/>
          <ac:spMkLst>
            <pc:docMk/>
            <pc:sldMk cId="1414978350" sldId="262"/>
            <ac:spMk id="3" creationId="{777538C8-43F8-E841-731C-885DD2884884}"/>
          </ac:spMkLst>
        </pc:spChg>
        <pc:spChg chg="add mod ord">
          <ac:chgData name="Giniewicz, Michelle" userId="c83aa767-2b60-403d-b9e0-a74583da04b3" providerId="ADAL" clId="{C6A749C2-2498-45D6-894D-FB2A8A17D9C0}" dt="2022-09-13T19:32:56.254" v="3284" actId="1036"/>
          <ac:spMkLst>
            <pc:docMk/>
            <pc:sldMk cId="1414978350" sldId="262"/>
            <ac:spMk id="4" creationId="{BFD9F6E6-4123-8BF4-7281-FC853E20A69C}"/>
          </ac:spMkLst>
        </pc:spChg>
        <pc:spChg chg="add mod ord">
          <ac:chgData name="Giniewicz, Michelle" userId="c83aa767-2b60-403d-b9e0-a74583da04b3" providerId="ADAL" clId="{C6A749C2-2498-45D6-894D-FB2A8A17D9C0}" dt="2022-09-13T19:32:56.254" v="3284" actId="1036"/>
          <ac:spMkLst>
            <pc:docMk/>
            <pc:sldMk cId="1414978350" sldId="262"/>
            <ac:spMk id="5" creationId="{8C87F694-3C7B-6833-6C69-10DE661F23AD}"/>
          </ac:spMkLst>
        </pc:spChg>
        <pc:spChg chg="add mod ord">
          <ac:chgData name="Giniewicz, Michelle" userId="c83aa767-2b60-403d-b9e0-a74583da04b3" providerId="ADAL" clId="{C6A749C2-2498-45D6-894D-FB2A8A17D9C0}" dt="2022-09-13T19:32:56.254" v="3284" actId="1036"/>
          <ac:spMkLst>
            <pc:docMk/>
            <pc:sldMk cId="1414978350" sldId="262"/>
            <ac:spMk id="6" creationId="{997734F2-30F8-1891-BB19-9C7CA9F28E21}"/>
          </ac:spMkLst>
        </pc:spChg>
        <pc:spChg chg="add mod">
          <ac:chgData name="Giniewicz, Michelle" userId="c83aa767-2b60-403d-b9e0-a74583da04b3" providerId="ADAL" clId="{C6A749C2-2498-45D6-894D-FB2A8A17D9C0}" dt="2022-09-13T19:14:09.831" v="2083" actId="27636"/>
          <ac:spMkLst>
            <pc:docMk/>
            <pc:sldMk cId="1414978350" sldId="262"/>
            <ac:spMk id="7" creationId="{51AE87F5-738B-6108-6F37-710D1DF71AA3}"/>
          </ac:spMkLst>
        </pc:spChg>
        <pc:spChg chg="add del mod">
          <ac:chgData name="Giniewicz, Michelle" userId="c83aa767-2b60-403d-b9e0-a74583da04b3" providerId="ADAL" clId="{C6A749C2-2498-45D6-894D-FB2A8A17D9C0}" dt="2022-09-13T19:13:57.549" v="2075" actId="478"/>
          <ac:spMkLst>
            <pc:docMk/>
            <pc:sldMk cId="1414978350" sldId="262"/>
            <ac:spMk id="9" creationId="{A0F09579-FCCA-DDA7-3642-584A896B072A}"/>
          </ac:spMkLst>
        </pc:spChg>
      </pc:sldChg>
      <pc:sldChg chg="add del setBg">
        <pc:chgData name="Giniewicz, Michelle" userId="c83aa767-2b60-403d-b9e0-a74583da04b3" providerId="ADAL" clId="{C6A749C2-2498-45D6-894D-FB2A8A17D9C0}" dt="2022-09-13T19:09:35.631" v="1923"/>
        <pc:sldMkLst>
          <pc:docMk/>
          <pc:sldMk cId="3864573082" sldId="262"/>
        </pc:sldMkLst>
      </pc:sldChg>
      <pc:sldChg chg="addSp modSp add mod">
        <pc:chgData name="Giniewicz, Michelle" userId="c83aa767-2b60-403d-b9e0-a74583da04b3" providerId="ADAL" clId="{C6A749C2-2498-45D6-894D-FB2A8A17D9C0}" dt="2022-09-13T19:56:10.878" v="5235" actId="404"/>
        <pc:sldMkLst>
          <pc:docMk/>
          <pc:sldMk cId="973825877" sldId="263"/>
        </pc:sldMkLst>
        <pc:spChg chg="mod">
          <ac:chgData name="Giniewicz, Michelle" userId="c83aa767-2b60-403d-b9e0-a74583da04b3" providerId="ADAL" clId="{C6A749C2-2498-45D6-894D-FB2A8A17D9C0}" dt="2022-09-13T19:55:03.434" v="5191" actId="1036"/>
          <ac:spMkLst>
            <pc:docMk/>
            <pc:sldMk cId="973825877" sldId="263"/>
            <ac:spMk id="2" creationId="{1F8EF4B8-44BF-AC29-877F-F08B85C15D19}"/>
          </ac:spMkLst>
        </pc:spChg>
        <pc:spChg chg="mod">
          <ac:chgData name="Giniewicz, Michelle" userId="c83aa767-2b60-403d-b9e0-a74583da04b3" providerId="ADAL" clId="{C6A749C2-2498-45D6-894D-FB2A8A17D9C0}" dt="2022-09-13T19:55:01.362" v="5185" actId="1036"/>
          <ac:spMkLst>
            <pc:docMk/>
            <pc:sldMk cId="973825877" sldId="263"/>
            <ac:spMk id="3" creationId="{777538C8-43F8-E841-731C-885DD2884884}"/>
          </ac:spMkLst>
        </pc:spChg>
        <pc:spChg chg="add mod">
          <ac:chgData name="Giniewicz, Michelle" userId="c83aa767-2b60-403d-b9e0-a74583da04b3" providerId="ADAL" clId="{C6A749C2-2498-45D6-894D-FB2A8A17D9C0}" dt="2022-09-13T19:56:10.878" v="5235" actId="404"/>
          <ac:spMkLst>
            <pc:docMk/>
            <pc:sldMk cId="973825877" sldId="263"/>
            <ac:spMk id="7" creationId="{5BA03D11-F9B5-F140-A8CD-A9375059A1B5}"/>
          </ac:spMkLst>
        </pc:spChg>
        <pc:graphicFrameChg chg="add mod modGraphic">
          <ac:chgData name="Giniewicz, Michelle" userId="c83aa767-2b60-403d-b9e0-a74583da04b3" providerId="ADAL" clId="{C6A749C2-2498-45D6-894D-FB2A8A17D9C0}" dt="2022-09-13T19:55:21.547" v="5194" actId="122"/>
          <ac:graphicFrameMkLst>
            <pc:docMk/>
            <pc:sldMk cId="973825877" sldId="263"/>
            <ac:graphicFrameMk id="4" creationId="{7762221B-E95E-6AD1-D301-C1A2336A4C10}"/>
          </ac:graphicFrameMkLst>
        </pc:graphicFrameChg>
        <pc:picChg chg="add mod">
          <ac:chgData name="Giniewicz, Michelle" userId="c83aa767-2b60-403d-b9e0-a74583da04b3" providerId="ADAL" clId="{C6A749C2-2498-45D6-894D-FB2A8A17D9C0}" dt="2022-09-13T19:54:33.957" v="5158" actId="1076"/>
          <ac:picMkLst>
            <pc:docMk/>
            <pc:sldMk cId="973825877" sldId="263"/>
            <ac:picMk id="6" creationId="{C2A10735-5B3D-7896-0FA8-5A55A883313E}"/>
          </ac:picMkLst>
        </pc:picChg>
      </pc:sldChg>
      <pc:sldChg chg="add del setBg">
        <pc:chgData name="Giniewicz, Michelle" userId="c83aa767-2b60-403d-b9e0-a74583da04b3" providerId="ADAL" clId="{C6A749C2-2498-45D6-894D-FB2A8A17D9C0}" dt="2022-09-13T19:09:41.232" v="1926"/>
        <pc:sldMkLst>
          <pc:docMk/>
          <pc:sldMk cId="1662670397" sldId="263"/>
        </pc:sldMkLst>
      </pc:sldChg>
      <pc:sldChg chg="modSp add mod">
        <pc:chgData name="Giniewicz, Michelle" userId="c83aa767-2b60-403d-b9e0-a74583da04b3" providerId="ADAL" clId="{C6A749C2-2498-45D6-894D-FB2A8A17D9C0}" dt="2022-09-13T19:59:18.960" v="5305" actId="20577"/>
        <pc:sldMkLst>
          <pc:docMk/>
          <pc:sldMk cId="878673866" sldId="264"/>
        </pc:sldMkLst>
        <pc:spChg chg="mod">
          <ac:chgData name="Giniewicz, Michelle" userId="c83aa767-2b60-403d-b9e0-a74583da04b3" providerId="ADAL" clId="{C6A749C2-2498-45D6-894D-FB2A8A17D9C0}" dt="2022-09-13T19:10:04.642" v="1931"/>
          <ac:spMkLst>
            <pc:docMk/>
            <pc:sldMk cId="878673866" sldId="264"/>
            <ac:spMk id="2" creationId="{1F8EF4B8-44BF-AC29-877F-F08B85C15D19}"/>
          </ac:spMkLst>
        </pc:spChg>
        <pc:spChg chg="mod">
          <ac:chgData name="Giniewicz, Michelle" userId="c83aa767-2b60-403d-b9e0-a74583da04b3" providerId="ADAL" clId="{C6A749C2-2498-45D6-894D-FB2A8A17D9C0}" dt="2022-09-13T19:59:18.960" v="5305" actId="20577"/>
          <ac:spMkLst>
            <pc:docMk/>
            <pc:sldMk cId="878673866" sldId="264"/>
            <ac:spMk id="3" creationId="{777538C8-43F8-E841-731C-885DD2884884}"/>
          </ac:spMkLst>
        </pc:spChg>
      </pc:sldChg>
      <pc:sldChg chg="add del setBg">
        <pc:chgData name="Giniewicz, Michelle" userId="c83aa767-2b60-403d-b9e0-a74583da04b3" providerId="ADAL" clId="{C6A749C2-2498-45D6-894D-FB2A8A17D9C0}" dt="2022-09-13T19:09:41.232" v="1926"/>
        <pc:sldMkLst>
          <pc:docMk/>
          <pc:sldMk cId="1225019144" sldId="264"/>
        </pc:sldMkLst>
      </pc:sldChg>
      <pc:sldChg chg="addSp delSp modSp new mod">
        <pc:chgData name="Giniewicz, Michelle" userId="c83aa767-2b60-403d-b9e0-a74583da04b3" providerId="ADAL" clId="{C6A749C2-2498-45D6-894D-FB2A8A17D9C0}" dt="2022-09-13T19:41:05.676" v="3824" actId="12788"/>
        <pc:sldMkLst>
          <pc:docMk/>
          <pc:sldMk cId="3134613564" sldId="265"/>
        </pc:sldMkLst>
        <pc:spChg chg="mod">
          <ac:chgData name="Giniewicz, Michelle" userId="c83aa767-2b60-403d-b9e0-a74583da04b3" providerId="ADAL" clId="{C6A749C2-2498-45D6-894D-FB2A8A17D9C0}" dt="2022-09-13T19:41:05.676" v="3824" actId="12788"/>
          <ac:spMkLst>
            <pc:docMk/>
            <pc:sldMk cId="3134613564" sldId="265"/>
            <ac:spMk id="2" creationId="{796A160B-27CC-7285-6061-92867D3EF9D5}"/>
          </ac:spMkLst>
        </pc:spChg>
        <pc:spChg chg="del">
          <ac:chgData name="Giniewicz, Michelle" userId="c83aa767-2b60-403d-b9e0-a74583da04b3" providerId="ADAL" clId="{C6A749C2-2498-45D6-894D-FB2A8A17D9C0}" dt="2022-09-13T19:10:26.694" v="1953" actId="478"/>
          <ac:spMkLst>
            <pc:docMk/>
            <pc:sldMk cId="3134613564" sldId="265"/>
            <ac:spMk id="3" creationId="{3D045B50-B513-C0BE-99B5-CA3D8EE0E70B}"/>
          </ac:spMkLst>
        </pc:spChg>
        <pc:spChg chg="add mod">
          <ac:chgData name="Giniewicz, Michelle" userId="c83aa767-2b60-403d-b9e0-a74583da04b3" providerId="ADAL" clId="{C6A749C2-2498-45D6-894D-FB2A8A17D9C0}" dt="2022-09-13T19:41:05.676" v="3824" actId="12788"/>
          <ac:spMkLst>
            <pc:docMk/>
            <pc:sldMk cId="3134613564" sldId="265"/>
            <ac:spMk id="4" creationId="{4350F453-F6B4-9D41-DC6E-B25E089F78F3}"/>
          </ac:spMkLst>
        </pc:spChg>
      </pc:sldChg>
      <pc:sldChg chg="add del setBg">
        <pc:chgData name="Giniewicz, Michelle" userId="c83aa767-2b60-403d-b9e0-a74583da04b3" providerId="ADAL" clId="{C6A749C2-2498-45D6-894D-FB2A8A17D9C0}" dt="2022-09-13T19:30:37.604" v="3099"/>
        <pc:sldMkLst>
          <pc:docMk/>
          <pc:sldMk cId="793986315" sldId="266"/>
        </pc:sldMkLst>
      </pc:sldChg>
      <pc:sldChg chg="add del setBg">
        <pc:chgData name="Giniewicz, Michelle" userId="c83aa767-2b60-403d-b9e0-a74583da04b3" providerId="ADAL" clId="{C6A749C2-2498-45D6-894D-FB2A8A17D9C0}" dt="2022-09-13T19:30:39.999" v="3101"/>
        <pc:sldMkLst>
          <pc:docMk/>
          <pc:sldMk cId="2459198390" sldId="266"/>
        </pc:sldMkLst>
      </pc:sldChg>
      <pc:sldChg chg="modSp add del mod">
        <pc:chgData name="Giniewicz, Michelle" userId="c83aa767-2b60-403d-b9e0-a74583da04b3" providerId="ADAL" clId="{C6A749C2-2498-45D6-894D-FB2A8A17D9C0}" dt="2022-09-13T19:41:07.601" v="3825" actId="47"/>
        <pc:sldMkLst>
          <pc:docMk/>
          <pc:sldMk cId="2665531064" sldId="266"/>
        </pc:sldMkLst>
        <pc:spChg chg="mod">
          <ac:chgData name="Giniewicz, Michelle" userId="c83aa767-2b60-403d-b9e0-a74583da04b3" providerId="ADAL" clId="{C6A749C2-2498-45D6-894D-FB2A8A17D9C0}" dt="2022-09-13T19:30:43.029" v="3109" actId="20577"/>
          <ac:spMkLst>
            <pc:docMk/>
            <pc:sldMk cId="2665531064" sldId="266"/>
            <ac:spMk id="2" creationId="{1F8EF4B8-44BF-AC29-877F-F08B85C15D1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E9CFBB2-C29E-4D75-94C5-A1C2FFE8DBA5}" type="datetimeFigureOut">
              <a:rPr lang="en-US" smtClean="0"/>
              <a:t>9/25/2022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75248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CFBB2-C29E-4D75-94C5-A1C2FFE8DBA5}"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143093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CFBB2-C29E-4D75-94C5-A1C2FFE8DBA5}"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3089848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CFBB2-C29E-4D75-94C5-A1C2FFE8DBA5}"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15E7-8F2A-4BCA-B690-B608B62187C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213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CFBB2-C29E-4D75-94C5-A1C2FFE8DBA5}"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1317001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9CFBB2-C29E-4D75-94C5-A1C2FFE8DBA5}"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1788467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9CFBB2-C29E-4D75-94C5-A1C2FFE8DBA5}"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3812313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CFBB2-C29E-4D75-94C5-A1C2FFE8DBA5}"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4269732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CFBB2-C29E-4D75-94C5-A1C2FFE8DBA5}"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245778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CFBB2-C29E-4D75-94C5-A1C2FFE8DBA5}"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333927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9CFBB2-C29E-4D75-94C5-A1C2FFE8DBA5}"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140019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9CFBB2-C29E-4D75-94C5-A1C2FFE8DBA5}"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66163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9CFBB2-C29E-4D75-94C5-A1C2FFE8DBA5}"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1966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9CFBB2-C29E-4D75-94C5-A1C2FFE8DBA5}"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29765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CFBB2-C29E-4D75-94C5-A1C2FFE8DBA5}"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67515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CFBB2-C29E-4D75-94C5-A1C2FFE8DBA5}"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138355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CFBB2-C29E-4D75-94C5-A1C2FFE8DBA5}"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15E7-8F2A-4BCA-B690-B608B62187CC}" type="slidenum">
              <a:rPr lang="en-US" smtClean="0"/>
              <a:t>‹#›</a:t>
            </a:fld>
            <a:endParaRPr lang="en-US"/>
          </a:p>
        </p:txBody>
      </p:sp>
    </p:spTree>
    <p:extLst>
      <p:ext uri="{BB962C8B-B14F-4D97-AF65-F5344CB8AC3E}">
        <p14:creationId xmlns:p14="http://schemas.microsoft.com/office/powerpoint/2010/main" val="120015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9CFBB2-C29E-4D75-94C5-A1C2FFE8DBA5}" type="datetimeFigureOut">
              <a:rPr lang="en-US" smtClean="0"/>
              <a:t>9/25/2022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AE15E7-8F2A-4BCA-B690-B608B62187CC}" type="slidenum">
              <a:rPr lang="en-US" smtClean="0"/>
              <a:t>‹#›</a:t>
            </a:fld>
            <a:endParaRPr lang="en-US"/>
          </a:p>
        </p:txBody>
      </p:sp>
    </p:spTree>
    <p:extLst>
      <p:ext uri="{BB962C8B-B14F-4D97-AF65-F5344CB8AC3E}">
        <p14:creationId xmlns:p14="http://schemas.microsoft.com/office/powerpoint/2010/main" val="23938884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A76F-10BB-BF40-2B02-E25B9F28B5B2}"/>
              </a:ext>
            </a:extLst>
          </p:cNvPr>
          <p:cNvSpPr>
            <a:spLocks noGrp="1"/>
          </p:cNvSpPr>
          <p:nvPr>
            <p:ph type="ctrTitle"/>
          </p:nvPr>
        </p:nvSpPr>
        <p:spPr>
          <a:xfrm>
            <a:off x="1876424" y="1122363"/>
            <a:ext cx="9646211" cy="2387600"/>
          </a:xfrm>
        </p:spPr>
        <p:txBody>
          <a:bodyPr>
            <a:normAutofit/>
          </a:bodyPr>
          <a:lstStyle/>
          <a:p>
            <a:r>
              <a:rPr lang="en-US" sz="5400" dirty="0"/>
              <a:t>IOT Analytics </a:t>
            </a:r>
            <a:br>
              <a:rPr lang="en-US" sz="5400" dirty="0"/>
            </a:br>
            <a:r>
              <a:rPr lang="en-US" sz="5400" dirty="0"/>
              <a:t>Deep Dive – </a:t>
            </a:r>
            <a:r>
              <a:rPr lang="en-US" sz="5400" dirty="0" err="1"/>
              <a:t>SubMetering</a:t>
            </a:r>
            <a:r>
              <a:rPr lang="en-US" sz="5400" dirty="0"/>
              <a:t> Data</a:t>
            </a:r>
          </a:p>
        </p:txBody>
      </p:sp>
      <p:sp>
        <p:nvSpPr>
          <p:cNvPr id="3" name="Subtitle 2">
            <a:extLst>
              <a:ext uri="{FF2B5EF4-FFF2-40B4-BE49-F238E27FC236}">
                <a16:creationId xmlns:a16="http://schemas.microsoft.com/office/drawing/2014/main" id="{D6805303-2E23-7557-E8B0-E4EF1C90408A}"/>
              </a:ext>
            </a:extLst>
          </p:cNvPr>
          <p:cNvSpPr>
            <a:spLocks noGrp="1"/>
          </p:cNvSpPr>
          <p:nvPr>
            <p:ph type="subTitle" idx="1"/>
          </p:nvPr>
        </p:nvSpPr>
        <p:spPr/>
        <p:txBody>
          <a:bodyPr>
            <a:normAutofit/>
          </a:bodyPr>
          <a:lstStyle/>
          <a:p>
            <a:r>
              <a:rPr lang="en-US" sz="2400" dirty="0"/>
              <a:t>Michelle Giniewicz</a:t>
            </a:r>
            <a:br>
              <a:rPr lang="en-US" sz="2400" dirty="0"/>
            </a:br>
            <a:r>
              <a:rPr lang="en-US" sz="2400" dirty="0"/>
              <a:t>September 25, 2022</a:t>
            </a:r>
          </a:p>
        </p:txBody>
      </p:sp>
    </p:spTree>
    <p:extLst>
      <p:ext uri="{BB962C8B-B14F-4D97-AF65-F5344CB8AC3E}">
        <p14:creationId xmlns:p14="http://schemas.microsoft.com/office/powerpoint/2010/main" val="206773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143001" y="74659"/>
            <a:ext cx="9804917" cy="649628"/>
          </a:xfrm>
        </p:spPr>
        <p:txBody>
          <a:bodyPr>
            <a:noAutofit/>
          </a:bodyPr>
          <a:lstStyle/>
          <a:p>
            <a:r>
              <a:rPr lang="en-US" dirty="0">
                <a:solidFill>
                  <a:schemeClr val="bg1"/>
                </a:solidFill>
              </a:rPr>
              <a:t>Holt-winters forecasting – submeter 2</a:t>
            </a:r>
          </a:p>
        </p:txBody>
      </p:sp>
      <p:sp>
        <p:nvSpPr>
          <p:cNvPr id="8" name="TextBox 7">
            <a:extLst>
              <a:ext uri="{FF2B5EF4-FFF2-40B4-BE49-F238E27FC236}">
                <a16:creationId xmlns:a16="http://schemas.microsoft.com/office/drawing/2014/main" id="{641202E0-5C36-644B-E012-B4CD71586E45}"/>
              </a:ext>
            </a:extLst>
          </p:cNvPr>
          <p:cNvSpPr txBox="1"/>
          <p:nvPr/>
        </p:nvSpPr>
        <p:spPr>
          <a:xfrm>
            <a:off x="1841240" y="4902562"/>
            <a:ext cx="8509519" cy="1508105"/>
          </a:xfrm>
          <a:prstGeom prst="rect">
            <a:avLst/>
          </a:prstGeom>
          <a:solidFill>
            <a:schemeClr val="tx1">
              <a:lumMod val="95000"/>
            </a:schemeClr>
          </a:solidFill>
        </p:spPr>
        <p:txBody>
          <a:bodyPr wrap="square" rtlCol="0">
            <a:spAutoFit/>
          </a:bodyPr>
          <a:lstStyle/>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These charts show the adjusted forecast for Submeter 2 (Laundry Room), after removing the seasonal component</a:t>
            </a:r>
          </a:p>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dirty="0">
                <a:solidFill>
                  <a:prstClr val="black"/>
                </a:solidFill>
                <a:latin typeface="Tw Cen MT" panose="020B0602020104020603"/>
              </a:rPr>
              <a:t>Charts show confidence level of 10 (the dark blue area) and 25 (the light blue area)</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Original data is based only on data from Mondays at 8:00pm for 2007-2009</a:t>
            </a:r>
          </a:p>
        </p:txBody>
      </p:sp>
      <p:pic>
        <p:nvPicPr>
          <p:cNvPr id="5" name="Picture 4">
            <a:extLst>
              <a:ext uri="{FF2B5EF4-FFF2-40B4-BE49-F238E27FC236}">
                <a16:creationId xmlns:a16="http://schemas.microsoft.com/office/drawing/2014/main" id="{AD7C515B-E41F-B5A5-C31B-187DB7D4A05A}"/>
              </a:ext>
            </a:extLst>
          </p:cNvPr>
          <p:cNvPicPr>
            <a:picLocks noChangeAspect="1"/>
          </p:cNvPicPr>
          <p:nvPr/>
        </p:nvPicPr>
        <p:blipFill>
          <a:blip r:embed="rId2"/>
          <a:stretch>
            <a:fillRect/>
          </a:stretch>
        </p:blipFill>
        <p:spPr>
          <a:xfrm>
            <a:off x="898732" y="889519"/>
            <a:ext cx="5486400" cy="3403843"/>
          </a:xfrm>
          <a:prstGeom prst="rect">
            <a:avLst/>
          </a:prstGeom>
        </p:spPr>
      </p:pic>
      <p:pic>
        <p:nvPicPr>
          <p:cNvPr id="7" name="Picture 6">
            <a:extLst>
              <a:ext uri="{FF2B5EF4-FFF2-40B4-BE49-F238E27FC236}">
                <a16:creationId xmlns:a16="http://schemas.microsoft.com/office/drawing/2014/main" id="{DD442D41-FB2F-4B8B-A4A9-3FE31011F9BA}"/>
              </a:ext>
            </a:extLst>
          </p:cNvPr>
          <p:cNvPicPr>
            <a:picLocks noChangeAspect="1"/>
          </p:cNvPicPr>
          <p:nvPr/>
        </p:nvPicPr>
        <p:blipFill>
          <a:blip r:embed="rId3"/>
          <a:stretch>
            <a:fillRect/>
          </a:stretch>
        </p:blipFill>
        <p:spPr>
          <a:xfrm>
            <a:off x="6534422" y="889518"/>
            <a:ext cx="5486400" cy="3403843"/>
          </a:xfrm>
          <a:prstGeom prst="rect">
            <a:avLst/>
          </a:prstGeom>
        </p:spPr>
      </p:pic>
    </p:spTree>
    <p:extLst>
      <p:ext uri="{BB962C8B-B14F-4D97-AF65-F5344CB8AC3E}">
        <p14:creationId xmlns:p14="http://schemas.microsoft.com/office/powerpoint/2010/main" val="349738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143001" y="74659"/>
            <a:ext cx="9804917" cy="649628"/>
          </a:xfrm>
        </p:spPr>
        <p:txBody>
          <a:bodyPr>
            <a:noAutofit/>
          </a:bodyPr>
          <a:lstStyle/>
          <a:p>
            <a:r>
              <a:rPr lang="en-US" dirty="0">
                <a:solidFill>
                  <a:schemeClr val="bg1"/>
                </a:solidFill>
              </a:rPr>
              <a:t>Holt-winters forecasting – submeter 3</a:t>
            </a:r>
          </a:p>
        </p:txBody>
      </p:sp>
      <p:sp>
        <p:nvSpPr>
          <p:cNvPr id="8" name="TextBox 7">
            <a:extLst>
              <a:ext uri="{FF2B5EF4-FFF2-40B4-BE49-F238E27FC236}">
                <a16:creationId xmlns:a16="http://schemas.microsoft.com/office/drawing/2014/main" id="{641202E0-5C36-644B-E012-B4CD71586E45}"/>
              </a:ext>
            </a:extLst>
          </p:cNvPr>
          <p:cNvSpPr txBox="1"/>
          <p:nvPr/>
        </p:nvSpPr>
        <p:spPr>
          <a:xfrm>
            <a:off x="1841240" y="4902562"/>
            <a:ext cx="8509519" cy="1508105"/>
          </a:xfrm>
          <a:prstGeom prst="rect">
            <a:avLst/>
          </a:prstGeom>
          <a:solidFill>
            <a:schemeClr val="tx1">
              <a:lumMod val="95000"/>
            </a:schemeClr>
          </a:solidFill>
        </p:spPr>
        <p:txBody>
          <a:bodyPr wrap="square" rtlCol="0">
            <a:spAutoFit/>
          </a:bodyPr>
          <a:lstStyle/>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These charts show the adjusted forecast for Submeter 3 (Water Heater &amp; AC), after removing the seasonal component</a:t>
            </a:r>
          </a:p>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dirty="0">
                <a:solidFill>
                  <a:prstClr val="black"/>
                </a:solidFill>
                <a:latin typeface="Tw Cen MT" panose="020B0602020104020603"/>
              </a:rPr>
              <a:t>Charts show confidence level of 10 (the dark blue area) and 25 (the light blue area)</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Original data is based only on data from Mondays at 8:00pm for 2007-2009</a:t>
            </a:r>
          </a:p>
        </p:txBody>
      </p:sp>
      <p:pic>
        <p:nvPicPr>
          <p:cNvPr id="4" name="Picture 3">
            <a:extLst>
              <a:ext uri="{FF2B5EF4-FFF2-40B4-BE49-F238E27FC236}">
                <a16:creationId xmlns:a16="http://schemas.microsoft.com/office/drawing/2014/main" id="{0AB862BA-29EA-9C11-8B34-39B81699FD1A}"/>
              </a:ext>
            </a:extLst>
          </p:cNvPr>
          <p:cNvPicPr>
            <a:picLocks noChangeAspect="1"/>
          </p:cNvPicPr>
          <p:nvPr/>
        </p:nvPicPr>
        <p:blipFill>
          <a:blip r:embed="rId2"/>
          <a:stretch>
            <a:fillRect/>
          </a:stretch>
        </p:blipFill>
        <p:spPr>
          <a:xfrm>
            <a:off x="1029361" y="889519"/>
            <a:ext cx="5486400" cy="3403843"/>
          </a:xfrm>
          <a:prstGeom prst="rect">
            <a:avLst/>
          </a:prstGeom>
        </p:spPr>
      </p:pic>
      <p:pic>
        <p:nvPicPr>
          <p:cNvPr id="9" name="Picture 8">
            <a:extLst>
              <a:ext uri="{FF2B5EF4-FFF2-40B4-BE49-F238E27FC236}">
                <a16:creationId xmlns:a16="http://schemas.microsoft.com/office/drawing/2014/main" id="{C71E2CAF-EEBF-563A-01C2-28E3AA86688E}"/>
              </a:ext>
            </a:extLst>
          </p:cNvPr>
          <p:cNvPicPr>
            <a:picLocks noChangeAspect="1"/>
          </p:cNvPicPr>
          <p:nvPr/>
        </p:nvPicPr>
        <p:blipFill>
          <a:blip r:embed="rId3"/>
          <a:stretch>
            <a:fillRect/>
          </a:stretch>
        </p:blipFill>
        <p:spPr>
          <a:xfrm>
            <a:off x="6596627" y="889518"/>
            <a:ext cx="5486400" cy="3403843"/>
          </a:xfrm>
          <a:prstGeom prst="rect">
            <a:avLst/>
          </a:prstGeom>
        </p:spPr>
      </p:pic>
    </p:spTree>
    <p:extLst>
      <p:ext uri="{BB962C8B-B14F-4D97-AF65-F5344CB8AC3E}">
        <p14:creationId xmlns:p14="http://schemas.microsoft.com/office/powerpoint/2010/main" val="2881323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2D18EC-6F53-4EB4-1E42-723C4DC91E1F}"/>
              </a:ext>
            </a:extLst>
          </p:cNvPr>
          <p:cNvPicPr>
            <a:picLocks noChangeAspect="1"/>
          </p:cNvPicPr>
          <p:nvPr/>
        </p:nvPicPr>
        <p:blipFill>
          <a:blip r:embed="rId2"/>
          <a:stretch>
            <a:fillRect/>
          </a:stretch>
        </p:blipFill>
        <p:spPr>
          <a:xfrm>
            <a:off x="868443" y="1007707"/>
            <a:ext cx="7557121" cy="4683967"/>
          </a:xfrm>
          <a:prstGeom prst="rect">
            <a:avLst/>
          </a:prstGeom>
        </p:spPr>
      </p:pic>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312505" y="166257"/>
            <a:ext cx="9804917" cy="649628"/>
          </a:xfrm>
        </p:spPr>
        <p:txBody>
          <a:bodyPr>
            <a:noAutofit/>
          </a:bodyPr>
          <a:lstStyle/>
          <a:p>
            <a:r>
              <a:rPr lang="en-US" dirty="0">
                <a:solidFill>
                  <a:schemeClr val="bg1"/>
                </a:solidFill>
              </a:rPr>
              <a:t>Useful Correlations or Predictions</a:t>
            </a:r>
          </a:p>
        </p:txBody>
      </p:sp>
      <p:sp>
        <p:nvSpPr>
          <p:cNvPr id="8" name="TextBox 7">
            <a:extLst>
              <a:ext uri="{FF2B5EF4-FFF2-40B4-BE49-F238E27FC236}">
                <a16:creationId xmlns:a16="http://schemas.microsoft.com/office/drawing/2014/main" id="{641202E0-5C36-644B-E012-B4CD71586E45}"/>
              </a:ext>
            </a:extLst>
          </p:cNvPr>
          <p:cNvSpPr txBox="1"/>
          <p:nvPr/>
        </p:nvSpPr>
        <p:spPr>
          <a:xfrm>
            <a:off x="7806613" y="1723932"/>
            <a:ext cx="3460100" cy="4832092"/>
          </a:xfrm>
          <a:prstGeom prst="rect">
            <a:avLst/>
          </a:prstGeom>
          <a:solidFill>
            <a:schemeClr val="tx1">
              <a:lumMod val="95000"/>
            </a:schemeClr>
          </a:solidFill>
        </p:spPr>
        <p:txBody>
          <a:bodyPr wrap="square" rtlCol="0">
            <a:spAutoFit/>
          </a:bodyPr>
          <a:lstStyle/>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dirty="0">
                <a:solidFill>
                  <a:prstClr val="black"/>
                </a:solidFill>
                <a:latin typeface="Tw Cen MT" panose="020B0602020104020603"/>
              </a:rPr>
              <a:t>Submeter 3 makes up the majority of the power consumption </a:t>
            </a:r>
          </a:p>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There is correlation between amount of power consumed and the weekday, with higher power consumption on the weekends when people are likely to be at home (see chart to left)</a:t>
            </a:r>
          </a:p>
          <a:p>
            <a:pPr marL="285750" indent="-285750">
              <a:spcBef>
                <a:spcPts val="600"/>
              </a:spcBef>
              <a:spcAft>
                <a:spcPts val="600"/>
              </a:spcAft>
              <a:buFont typeface="Arial" panose="020B0604020202020204" pitchFamily="34" charset="0"/>
              <a:buChar char="•"/>
              <a:defRPr/>
            </a:pPr>
            <a:r>
              <a:rPr lang="en-US" dirty="0">
                <a:solidFill>
                  <a:prstClr val="black"/>
                </a:solidFill>
                <a:latin typeface="Tw Cen MT" panose="020B0602020104020603"/>
              </a:rPr>
              <a:t>There is correlation between amount of power consumed and the season, with lower </a:t>
            </a:r>
            <a:r>
              <a:rPr lang="en-US" sz="1800" dirty="0">
                <a:solidFill>
                  <a:schemeClr val="bg1"/>
                </a:solidFill>
              </a:rPr>
              <a:t>power consumption during the summer months (July-August), likely due to higher temperatures (see chart on slide 5) </a:t>
            </a:r>
          </a:p>
        </p:txBody>
      </p:sp>
    </p:spTree>
    <p:extLst>
      <p:ext uri="{BB962C8B-B14F-4D97-AF65-F5344CB8AC3E}">
        <p14:creationId xmlns:p14="http://schemas.microsoft.com/office/powerpoint/2010/main" val="1585058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312505" y="166257"/>
            <a:ext cx="9804917" cy="649628"/>
          </a:xfrm>
        </p:spPr>
        <p:txBody>
          <a:bodyPr>
            <a:noAutofit/>
          </a:bodyPr>
          <a:lstStyle/>
          <a:p>
            <a:r>
              <a:rPr lang="en-US" dirty="0">
                <a:solidFill>
                  <a:schemeClr val="bg1"/>
                </a:solidFill>
              </a:rPr>
              <a:t>Summary statement and recommendations</a:t>
            </a:r>
          </a:p>
        </p:txBody>
      </p:sp>
      <p:sp>
        <p:nvSpPr>
          <p:cNvPr id="4" name="TextBox 3">
            <a:extLst>
              <a:ext uri="{FF2B5EF4-FFF2-40B4-BE49-F238E27FC236}">
                <a16:creationId xmlns:a16="http://schemas.microsoft.com/office/drawing/2014/main" id="{D1E56CEC-AA11-C0ED-8EAD-9A225281EA08}"/>
              </a:ext>
            </a:extLst>
          </p:cNvPr>
          <p:cNvSpPr txBox="1"/>
          <p:nvPr/>
        </p:nvSpPr>
        <p:spPr>
          <a:xfrm>
            <a:off x="1312505" y="1078106"/>
            <a:ext cx="9731831" cy="5355312"/>
          </a:xfrm>
          <a:prstGeom prst="rect">
            <a:avLst/>
          </a:prstGeom>
          <a:noFill/>
        </p:spPr>
        <p:txBody>
          <a:bodyPr wrap="square">
            <a:spAutoFit/>
          </a:bodyPr>
          <a:lstStyle/>
          <a:p>
            <a:r>
              <a:rPr lang="en-US" b="1" dirty="0">
                <a:solidFill>
                  <a:schemeClr val="bg1"/>
                </a:solidFill>
              </a:rPr>
              <a:t>Goal of Project</a:t>
            </a:r>
            <a:r>
              <a:rPr lang="en-US" dirty="0">
                <a:solidFill>
                  <a:schemeClr val="bg1"/>
                </a:solidFill>
              </a:rPr>
              <a:t>: Finding evidence to support that sub-meters provide owners with ‘useful’ power usage analytics</a:t>
            </a:r>
            <a:br>
              <a:rPr lang="en-US" dirty="0">
                <a:solidFill>
                  <a:schemeClr val="bg1"/>
                </a:solidFill>
              </a:rPr>
            </a:br>
            <a:endParaRPr lang="en-US" dirty="0">
              <a:solidFill>
                <a:schemeClr val="bg1"/>
              </a:solidFill>
            </a:endParaRPr>
          </a:p>
          <a:p>
            <a:r>
              <a:rPr lang="en-US" b="1" dirty="0">
                <a:solidFill>
                  <a:schemeClr val="bg1"/>
                </a:solidFill>
              </a:rPr>
              <a:t>Summary</a:t>
            </a:r>
            <a:r>
              <a:rPr lang="en-US" dirty="0">
                <a:solidFill>
                  <a:schemeClr val="bg1"/>
                </a:solidFill>
              </a:rPr>
              <a:t>: Based on the analysis of the submeter power consumption data, we can see that submeters provide useful analytics to homeowners. Additionally, submeters can be used to predict future energy consumption, which can be used to help reduce energy consumption and result in monetary savings. </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r>
              <a:rPr lang="en-US" b="1" dirty="0">
                <a:solidFill>
                  <a:schemeClr val="bg1"/>
                </a:solidFill>
              </a:rPr>
              <a:t>Recommendations based on visualizations and analysis</a:t>
            </a:r>
            <a:r>
              <a:rPr lang="en-US" dirty="0">
                <a:solidFill>
                  <a:schemeClr val="bg1"/>
                </a:solidFill>
              </a:rPr>
              <a:t>:</a:t>
            </a:r>
          </a:p>
          <a:p>
            <a:pPr marL="342900" indent="-342900">
              <a:buFont typeface="+mj-lt"/>
              <a:buAutoNum type="arabicPeriod"/>
            </a:pPr>
            <a:r>
              <a:rPr lang="en-US" dirty="0">
                <a:solidFill>
                  <a:schemeClr val="bg1"/>
                </a:solidFill>
              </a:rPr>
              <a:t>Install submeters in the new ‘Smart Home’ apartment housing development to provide homeowners with power usage analytics </a:t>
            </a:r>
          </a:p>
          <a:p>
            <a:pPr marL="342900" indent="-342900">
              <a:buFont typeface="+mj-lt"/>
              <a:buAutoNum type="arabicPeriod"/>
            </a:pPr>
            <a:r>
              <a:rPr lang="en-US" dirty="0">
                <a:solidFill>
                  <a:schemeClr val="bg1"/>
                </a:solidFill>
              </a:rPr>
              <a:t>Provide homeowners with Submetering data for their own apartments, as well as average data for other apartments, so they can see how their consumptions compares to their neighbors</a:t>
            </a:r>
          </a:p>
          <a:p>
            <a:pPr marL="342900" indent="-342900">
              <a:buFont typeface="+mj-lt"/>
              <a:buAutoNum type="arabicPeriod"/>
            </a:pPr>
            <a:r>
              <a:rPr lang="en-US" dirty="0">
                <a:solidFill>
                  <a:schemeClr val="bg1"/>
                </a:solidFill>
              </a:rPr>
              <a:t>Split out the air conditioner and water heater into their own submetering attributes, since these make up most of the total power consumption</a:t>
            </a:r>
          </a:p>
          <a:p>
            <a:pPr marL="342900" indent="-342900">
              <a:buFont typeface="+mj-lt"/>
              <a:buAutoNum type="arabicPeriod"/>
            </a:pPr>
            <a:r>
              <a:rPr lang="en-US" dirty="0">
                <a:solidFill>
                  <a:schemeClr val="bg1"/>
                </a:solidFill>
              </a:rPr>
              <a:t>Include refrigerator in Submetering 1, with the other kitchen appliances</a:t>
            </a:r>
          </a:p>
          <a:p>
            <a:pPr marL="342900" indent="-342900">
              <a:buFont typeface="+mj-lt"/>
              <a:buAutoNum type="arabicPeriod"/>
            </a:pPr>
            <a:r>
              <a:rPr lang="en-US" dirty="0">
                <a:solidFill>
                  <a:schemeClr val="bg1"/>
                </a:solidFill>
              </a:rPr>
              <a:t>Add outside temperature to the dataset, to see correlation between power consumption and weather. This could help improve the future predictions and be used to reduce energy consumption.</a:t>
            </a:r>
          </a:p>
        </p:txBody>
      </p:sp>
    </p:spTree>
    <p:extLst>
      <p:ext uri="{BB962C8B-B14F-4D97-AF65-F5344CB8AC3E}">
        <p14:creationId xmlns:p14="http://schemas.microsoft.com/office/powerpoint/2010/main" val="1650634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312505" y="166257"/>
            <a:ext cx="9804917" cy="649628"/>
          </a:xfrm>
        </p:spPr>
        <p:txBody>
          <a:bodyPr>
            <a:noAutofit/>
          </a:bodyPr>
          <a:lstStyle/>
          <a:p>
            <a:r>
              <a:rPr lang="en-US" dirty="0">
                <a:solidFill>
                  <a:schemeClr val="bg1"/>
                </a:solidFill>
              </a:rPr>
              <a:t>Lessons Learned</a:t>
            </a:r>
          </a:p>
        </p:txBody>
      </p:sp>
      <p:sp>
        <p:nvSpPr>
          <p:cNvPr id="4" name="TextBox 3">
            <a:extLst>
              <a:ext uri="{FF2B5EF4-FFF2-40B4-BE49-F238E27FC236}">
                <a16:creationId xmlns:a16="http://schemas.microsoft.com/office/drawing/2014/main" id="{D1E56CEC-AA11-C0ED-8EAD-9A225281EA08}"/>
              </a:ext>
            </a:extLst>
          </p:cNvPr>
          <p:cNvSpPr txBox="1"/>
          <p:nvPr/>
        </p:nvSpPr>
        <p:spPr>
          <a:xfrm>
            <a:off x="1240969" y="973790"/>
            <a:ext cx="9476794" cy="5016758"/>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dirty="0">
                <a:solidFill>
                  <a:schemeClr val="bg1"/>
                </a:solidFill>
              </a:rPr>
              <a:t>I learned that when you are dealing with such a large dataset, it is essential to create subsets of your data to focus on time periods that provide value </a:t>
            </a:r>
          </a:p>
          <a:p>
            <a:pPr marL="285750" indent="-285750">
              <a:spcBef>
                <a:spcPts val="600"/>
              </a:spcBef>
              <a:spcAft>
                <a:spcPts val="600"/>
              </a:spcAft>
              <a:buFont typeface="Arial" panose="020B0604020202020204" pitchFamily="34" charset="0"/>
              <a:buChar char="•"/>
            </a:pPr>
            <a:r>
              <a:rPr lang="en-US" dirty="0">
                <a:solidFill>
                  <a:schemeClr val="bg1"/>
                </a:solidFill>
              </a:rPr>
              <a:t>I learned that it is important to increase the granularity when looking at visualizations, otherwise there is too much data to see valuable insights</a:t>
            </a:r>
          </a:p>
          <a:p>
            <a:pPr marL="285750" indent="-285750">
              <a:spcBef>
                <a:spcPts val="600"/>
              </a:spcBef>
              <a:spcAft>
                <a:spcPts val="600"/>
              </a:spcAft>
              <a:buFont typeface="Arial" panose="020B0604020202020204" pitchFamily="34" charset="0"/>
              <a:buChar char="•"/>
            </a:pPr>
            <a:r>
              <a:rPr lang="en-US" dirty="0">
                <a:solidFill>
                  <a:schemeClr val="bg1"/>
                </a:solidFill>
              </a:rPr>
              <a:t>I learned that some subsets are not helpful. For example, after looking at data by day and week, I decided to look at data by hour. However, there were no patterns within the data, and I needed to choose a different subset (year) to get insights. </a:t>
            </a:r>
          </a:p>
          <a:p>
            <a:pPr marL="285750" indent="-285750">
              <a:spcBef>
                <a:spcPts val="600"/>
              </a:spcBef>
              <a:spcAft>
                <a:spcPts val="600"/>
              </a:spcAft>
              <a:buFont typeface="Arial" panose="020B0604020202020204" pitchFamily="34" charset="0"/>
              <a:buChar char="•"/>
            </a:pPr>
            <a:r>
              <a:rPr lang="en-US" dirty="0">
                <a:solidFill>
                  <a:schemeClr val="bg1"/>
                </a:solidFill>
              </a:rPr>
              <a:t>I learned that it was important to do some independent research about appliance power consumption, to be able to analyze the data (especially for Submeter 3 – water heater &amp; AC). I had no idea that water heaters run from 3-5 hours per day, but this info helped me understand which peaks in </a:t>
            </a:r>
            <a:r>
              <a:rPr lang="en-US">
                <a:solidFill>
                  <a:schemeClr val="bg1"/>
                </a:solidFill>
              </a:rPr>
              <a:t>the Submeter 3 consumption </a:t>
            </a:r>
            <a:r>
              <a:rPr lang="en-US" dirty="0">
                <a:solidFill>
                  <a:schemeClr val="bg1"/>
                </a:solidFill>
              </a:rPr>
              <a:t>aligned to the water heater vs. the AC. </a:t>
            </a:r>
          </a:p>
          <a:p>
            <a:pPr marL="285750" indent="-285750">
              <a:spcBef>
                <a:spcPts val="600"/>
              </a:spcBef>
              <a:spcAft>
                <a:spcPts val="600"/>
              </a:spcAft>
              <a:buFont typeface="Arial" panose="020B0604020202020204" pitchFamily="34" charset="0"/>
              <a:buChar char="•"/>
            </a:pPr>
            <a:r>
              <a:rPr lang="en-US" dirty="0">
                <a:solidFill>
                  <a:schemeClr val="bg1"/>
                </a:solidFill>
              </a:rPr>
              <a:t>I learned that when looking at time series data, it is important to decompose the time series data </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into trend, seasonal, and irregular components. </a:t>
            </a:r>
          </a:p>
          <a:p>
            <a:pPr marL="285750" indent="-285750">
              <a:spcBef>
                <a:spcPts val="600"/>
              </a:spcBef>
              <a:spcAft>
                <a:spcPts val="600"/>
              </a:spcAft>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I learned that </a:t>
            </a:r>
            <a:r>
              <a:rPr lang="en-US" dirty="0">
                <a:solidFill>
                  <a:schemeClr val="bg1"/>
                </a:solidFill>
              </a:rPr>
              <a:t>if there is a strong seasonal component to the time series data, you need to remove that component when performing forecasting. Otherwise, your forecast won’t be as accurate. </a:t>
            </a:r>
          </a:p>
        </p:txBody>
      </p:sp>
    </p:spTree>
    <p:extLst>
      <p:ext uri="{BB962C8B-B14F-4D97-AF65-F5344CB8AC3E}">
        <p14:creationId xmlns:p14="http://schemas.microsoft.com/office/powerpoint/2010/main" val="122607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160B-27CC-7285-6061-92867D3EF9D5}"/>
              </a:ext>
            </a:extLst>
          </p:cNvPr>
          <p:cNvSpPr>
            <a:spLocks noGrp="1"/>
          </p:cNvSpPr>
          <p:nvPr>
            <p:ph type="title"/>
          </p:nvPr>
        </p:nvSpPr>
        <p:spPr>
          <a:xfrm>
            <a:off x="1141413" y="618518"/>
            <a:ext cx="9905998" cy="2231473"/>
          </a:xfrm>
        </p:spPr>
        <p:txBody>
          <a:bodyPr>
            <a:normAutofit/>
          </a:bodyPr>
          <a:lstStyle/>
          <a:p>
            <a:pPr algn="ctr"/>
            <a:r>
              <a:rPr lang="en-US" sz="5400" dirty="0"/>
              <a:t>Thank you for partnering with </a:t>
            </a:r>
            <a:r>
              <a:rPr lang="en-US" sz="5400" dirty="0" err="1"/>
              <a:t>iot</a:t>
            </a:r>
            <a:r>
              <a:rPr lang="en-US" sz="5400" dirty="0"/>
              <a:t> analytics!</a:t>
            </a:r>
          </a:p>
        </p:txBody>
      </p:sp>
    </p:spTree>
    <p:extLst>
      <p:ext uri="{BB962C8B-B14F-4D97-AF65-F5344CB8AC3E}">
        <p14:creationId xmlns:p14="http://schemas.microsoft.com/office/powerpoint/2010/main" val="313461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143001" y="74659"/>
            <a:ext cx="9905998" cy="649628"/>
          </a:xfrm>
        </p:spPr>
        <p:txBody>
          <a:bodyPr/>
          <a:lstStyle/>
          <a:p>
            <a:r>
              <a:rPr lang="en-US" dirty="0">
                <a:solidFill>
                  <a:schemeClr val="bg1"/>
                </a:solidFill>
              </a:rPr>
              <a:t>Annual consumption by submeter</a:t>
            </a:r>
          </a:p>
        </p:txBody>
      </p:sp>
      <p:sp>
        <p:nvSpPr>
          <p:cNvPr id="8" name="TextBox 7">
            <a:extLst>
              <a:ext uri="{FF2B5EF4-FFF2-40B4-BE49-F238E27FC236}">
                <a16:creationId xmlns:a16="http://schemas.microsoft.com/office/drawing/2014/main" id="{641202E0-5C36-644B-E012-B4CD71586E45}"/>
              </a:ext>
            </a:extLst>
          </p:cNvPr>
          <p:cNvSpPr txBox="1"/>
          <p:nvPr/>
        </p:nvSpPr>
        <p:spPr>
          <a:xfrm>
            <a:off x="1529218" y="4940286"/>
            <a:ext cx="9458512" cy="1631216"/>
          </a:xfrm>
          <a:prstGeom prst="rect">
            <a:avLst/>
          </a:prstGeom>
          <a:solidFill>
            <a:schemeClr val="tx1">
              <a:lumMod val="95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dirty="0">
                <a:solidFill>
                  <a:schemeClr val="bg1"/>
                </a:solidFill>
              </a:rPr>
              <a:t>Submeter 3 (Water Heater &amp; AC) use significantly more power than the other two Submeters, with an average of over 3000 kWh </a:t>
            </a:r>
          </a:p>
          <a:p>
            <a:pPr marL="285750" indent="-285750">
              <a:spcBef>
                <a:spcPts val="600"/>
              </a:spcBef>
              <a:spcAft>
                <a:spcPts val="600"/>
              </a:spcAft>
              <a:buFont typeface="Arial" panose="020B0604020202020204" pitchFamily="34" charset="0"/>
              <a:buChar char="•"/>
            </a:pPr>
            <a:r>
              <a:rPr lang="en-US" sz="1600" dirty="0">
                <a:solidFill>
                  <a:schemeClr val="bg1"/>
                </a:solidFill>
              </a:rPr>
              <a:t>Submeter 2 (Laundry Room) is the second highest power consumer, followed by Submeter 1 (Kitchen)</a:t>
            </a:r>
          </a:p>
          <a:p>
            <a:pPr marL="285750" indent="-285750">
              <a:spcBef>
                <a:spcPts val="600"/>
              </a:spcBef>
              <a:spcAft>
                <a:spcPts val="600"/>
              </a:spcAft>
              <a:buFont typeface="Arial" panose="020B0604020202020204" pitchFamily="34" charset="0"/>
              <a:buChar char="•"/>
            </a:pPr>
            <a:r>
              <a:rPr lang="en-US" sz="1600" dirty="0">
                <a:solidFill>
                  <a:schemeClr val="bg1"/>
                </a:solidFill>
              </a:rPr>
              <a:t>There is not a significant difference between the power consumption of Submeter 2 (Laundry Room) and Submeter 3 (Kitchen)</a:t>
            </a:r>
          </a:p>
        </p:txBody>
      </p:sp>
      <p:pic>
        <p:nvPicPr>
          <p:cNvPr id="10" name="Picture 9">
            <a:extLst>
              <a:ext uri="{FF2B5EF4-FFF2-40B4-BE49-F238E27FC236}">
                <a16:creationId xmlns:a16="http://schemas.microsoft.com/office/drawing/2014/main" id="{A3F6827B-55E0-EE15-BF84-BDA16B22075E}"/>
              </a:ext>
            </a:extLst>
          </p:cNvPr>
          <p:cNvPicPr>
            <a:picLocks noChangeAspect="1"/>
          </p:cNvPicPr>
          <p:nvPr/>
        </p:nvPicPr>
        <p:blipFill>
          <a:blip r:embed="rId2"/>
          <a:stretch>
            <a:fillRect/>
          </a:stretch>
        </p:blipFill>
        <p:spPr>
          <a:xfrm>
            <a:off x="462793" y="1028700"/>
            <a:ext cx="5716768" cy="3543301"/>
          </a:xfrm>
          <a:prstGeom prst="rect">
            <a:avLst/>
          </a:prstGeom>
        </p:spPr>
      </p:pic>
      <p:pic>
        <p:nvPicPr>
          <p:cNvPr id="12" name="Picture 11">
            <a:extLst>
              <a:ext uri="{FF2B5EF4-FFF2-40B4-BE49-F238E27FC236}">
                <a16:creationId xmlns:a16="http://schemas.microsoft.com/office/drawing/2014/main" id="{AD6616FD-D05A-8489-4685-B7BDE1F82732}"/>
              </a:ext>
            </a:extLst>
          </p:cNvPr>
          <p:cNvPicPr>
            <a:picLocks noChangeAspect="1"/>
          </p:cNvPicPr>
          <p:nvPr/>
        </p:nvPicPr>
        <p:blipFill>
          <a:blip r:embed="rId3"/>
          <a:stretch>
            <a:fillRect/>
          </a:stretch>
        </p:blipFill>
        <p:spPr>
          <a:xfrm>
            <a:off x="6258474" y="1028700"/>
            <a:ext cx="5716768" cy="3543301"/>
          </a:xfrm>
          <a:prstGeom prst="rect">
            <a:avLst/>
          </a:prstGeom>
        </p:spPr>
      </p:pic>
    </p:spTree>
    <p:extLst>
      <p:ext uri="{BB962C8B-B14F-4D97-AF65-F5344CB8AC3E}">
        <p14:creationId xmlns:p14="http://schemas.microsoft.com/office/powerpoint/2010/main" val="206782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143001" y="74659"/>
            <a:ext cx="9905998" cy="649628"/>
          </a:xfrm>
        </p:spPr>
        <p:txBody>
          <a:bodyPr/>
          <a:lstStyle/>
          <a:p>
            <a:r>
              <a:rPr lang="en-US" dirty="0">
                <a:solidFill>
                  <a:schemeClr val="bg1"/>
                </a:solidFill>
              </a:rPr>
              <a:t>Daily Power Consumption – Jan 9, 2008</a:t>
            </a:r>
          </a:p>
        </p:txBody>
      </p:sp>
      <p:pic>
        <p:nvPicPr>
          <p:cNvPr id="7" name="Picture 6">
            <a:extLst>
              <a:ext uri="{FF2B5EF4-FFF2-40B4-BE49-F238E27FC236}">
                <a16:creationId xmlns:a16="http://schemas.microsoft.com/office/drawing/2014/main" id="{694C2597-FA06-A9DB-FE83-40BED1525AB7}"/>
              </a:ext>
            </a:extLst>
          </p:cNvPr>
          <p:cNvPicPr>
            <a:picLocks noChangeAspect="1"/>
          </p:cNvPicPr>
          <p:nvPr/>
        </p:nvPicPr>
        <p:blipFill>
          <a:blip r:embed="rId2"/>
          <a:stretch>
            <a:fillRect/>
          </a:stretch>
        </p:blipFill>
        <p:spPr>
          <a:xfrm>
            <a:off x="830730" y="1112937"/>
            <a:ext cx="7663628" cy="4749980"/>
          </a:xfrm>
          <a:prstGeom prst="rect">
            <a:avLst/>
          </a:prstGeom>
        </p:spPr>
      </p:pic>
      <p:sp>
        <p:nvSpPr>
          <p:cNvPr id="8" name="TextBox 7">
            <a:extLst>
              <a:ext uri="{FF2B5EF4-FFF2-40B4-BE49-F238E27FC236}">
                <a16:creationId xmlns:a16="http://schemas.microsoft.com/office/drawing/2014/main" id="{641202E0-5C36-644B-E012-B4CD71586E45}"/>
              </a:ext>
            </a:extLst>
          </p:cNvPr>
          <p:cNvSpPr txBox="1"/>
          <p:nvPr/>
        </p:nvSpPr>
        <p:spPr>
          <a:xfrm>
            <a:off x="7653617" y="2966912"/>
            <a:ext cx="3759200" cy="3816429"/>
          </a:xfrm>
          <a:prstGeom prst="rect">
            <a:avLst/>
          </a:prstGeom>
          <a:solidFill>
            <a:schemeClr val="tx1">
              <a:lumMod val="95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dirty="0">
                <a:solidFill>
                  <a:schemeClr val="bg1"/>
                </a:solidFill>
              </a:rPr>
              <a:t>This chart shows consumption data in 10-minute increments for January 9, 2008</a:t>
            </a:r>
          </a:p>
          <a:p>
            <a:pPr marL="285750" indent="-285750">
              <a:spcBef>
                <a:spcPts val="600"/>
              </a:spcBef>
              <a:spcAft>
                <a:spcPts val="600"/>
              </a:spcAft>
              <a:buFont typeface="Arial" panose="020B0604020202020204" pitchFamily="34" charset="0"/>
              <a:buChar char="•"/>
            </a:pPr>
            <a:r>
              <a:rPr lang="en-US" sz="1600" dirty="0">
                <a:solidFill>
                  <a:schemeClr val="bg1"/>
                </a:solidFill>
              </a:rPr>
              <a:t>The "Water Heater &amp; AC" peak from 7:50 - 13:10 is the hot water heater. </a:t>
            </a:r>
          </a:p>
          <a:p>
            <a:pPr marL="742950" lvl="1" indent="-285750">
              <a:spcBef>
                <a:spcPts val="600"/>
              </a:spcBef>
              <a:spcAft>
                <a:spcPts val="600"/>
              </a:spcAft>
              <a:buFont typeface="Arial" panose="020B0604020202020204" pitchFamily="34" charset="0"/>
              <a:buChar char="•"/>
            </a:pPr>
            <a:r>
              <a:rPr lang="en-US" sz="1600" dirty="0">
                <a:solidFill>
                  <a:schemeClr val="bg1"/>
                </a:solidFill>
              </a:rPr>
              <a:t>Hot water heaters typically run from 3-5 hours/day.</a:t>
            </a:r>
          </a:p>
          <a:p>
            <a:pPr marL="285750" indent="-285750">
              <a:spcBef>
                <a:spcPts val="600"/>
              </a:spcBef>
              <a:spcAft>
                <a:spcPts val="600"/>
              </a:spcAft>
              <a:buFont typeface="Arial" panose="020B0604020202020204" pitchFamily="34" charset="0"/>
              <a:buChar char="•"/>
            </a:pPr>
            <a:r>
              <a:rPr lang="en-US" sz="1600" dirty="0">
                <a:solidFill>
                  <a:schemeClr val="bg1"/>
                </a:solidFill>
              </a:rPr>
              <a:t>The multiple short peaks that last around 30 minutes are when the AC is running.</a:t>
            </a:r>
          </a:p>
          <a:p>
            <a:pPr marL="285750" indent="-285750">
              <a:spcBef>
                <a:spcPts val="600"/>
              </a:spcBef>
              <a:spcAft>
                <a:spcPts val="600"/>
              </a:spcAft>
              <a:buFont typeface="Arial" panose="020B0604020202020204" pitchFamily="34" charset="0"/>
              <a:buChar char="•"/>
            </a:pPr>
            <a:r>
              <a:rPr lang="en-US" sz="1600" dirty="0">
                <a:solidFill>
                  <a:schemeClr val="bg1"/>
                </a:solidFill>
              </a:rPr>
              <a:t>The peaks in the laundry room are from the refrigerator.</a:t>
            </a:r>
          </a:p>
          <a:p>
            <a:pPr marL="285750" indent="-285750">
              <a:spcBef>
                <a:spcPts val="600"/>
              </a:spcBef>
              <a:spcAft>
                <a:spcPts val="600"/>
              </a:spcAft>
              <a:buFont typeface="Arial" panose="020B0604020202020204" pitchFamily="34" charset="0"/>
              <a:buChar char="•"/>
            </a:pPr>
            <a:r>
              <a:rPr lang="en-US" sz="1600" dirty="0">
                <a:solidFill>
                  <a:schemeClr val="bg1"/>
                </a:solidFill>
              </a:rPr>
              <a:t>Kitchen appliances were used twice during this day, between 16:30-17:00.</a:t>
            </a:r>
          </a:p>
        </p:txBody>
      </p:sp>
      <p:pic>
        <p:nvPicPr>
          <p:cNvPr id="4" name="Picture 3">
            <a:extLst>
              <a:ext uri="{FF2B5EF4-FFF2-40B4-BE49-F238E27FC236}">
                <a16:creationId xmlns:a16="http://schemas.microsoft.com/office/drawing/2014/main" id="{0467542C-ABBE-34B1-7B20-1C8A1D374E93}"/>
              </a:ext>
            </a:extLst>
          </p:cNvPr>
          <p:cNvPicPr>
            <a:picLocks noChangeAspect="1"/>
          </p:cNvPicPr>
          <p:nvPr/>
        </p:nvPicPr>
        <p:blipFill rotWithShape="1">
          <a:blip r:embed="rId3"/>
          <a:srcRect l="20097" r="24065" b="20534"/>
          <a:stretch/>
        </p:blipFill>
        <p:spPr>
          <a:xfrm>
            <a:off x="8592072" y="562585"/>
            <a:ext cx="2723030" cy="2404327"/>
          </a:xfrm>
          <a:prstGeom prst="rect">
            <a:avLst/>
          </a:prstGeom>
        </p:spPr>
      </p:pic>
    </p:spTree>
    <p:extLst>
      <p:ext uri="{BB962C8B-B14F-4D97-AF65-F5344CB8AC3E}">
        <p14:creationId xmlns:p14="http://schemas.microsoft.com/office/powerpoint/2010/main" val="210417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143001" y="74659"/>
            <a:ext cx="9905998" cy="649628"/>
          </a:xfrm>
        </p:spPr>
        <p:txBody>
          <a:bodyPr/>
          <a:lstStyle/>
          <a:p>
            <a:r>
              <a:rPr lang="en-US" dirty="0">
                <a:solidFill>
                  <a:schemeClr val="bg1"/>
                </a:solidFill>
              </a:rPr>
              <a:t>Weekly Power Consumption – July 1-7, 2008</a:t>
            </a:r>
          </a:p>
        </p:txBody>
      </p:sp>
      <p:pic>
        <p:nvPicPr>
          <p:cNvPr id="4" name="Picture 3">
            <a:extLst>
              <a:ext uri="{FF2B5EF4-FFF2-40B4-BE49-F238E27FC236}">
                <a16:creationId xmlns:a16="http://schemas.microsoft.com/office/drawing/2014/main" id="{FE275BC0-6859-1822-F957-602B891D0687}"/>
              </a:ext>
            </a:extLst>
          </p:cNvPr>
          <p:cNvPicPr>
            <a:picLocks noChangeAspect="1"/>
          </p:cNvPicPr>
          <p:nvPr/>
        </p:nvPicPr>
        <p:blipFill>
          <a:blip r:embed="rId2"/>
          <a:stretch>
            <a:fillRect/>
          </a:stretch>
        </p:blipFill>
        <p:spPr>
          <a:xfrm>
            <a:off x="819140" y="1201434"/>
            <a:ext cx="7671533" cy="4754880"/>
          </a:xfrm>
          <a:prstGeom prst="rect">
            <a:avLst/>
          </a:prstGeom>
        </p:spPr>
      </p:pic>
      <p:sp>
        <p:nvSpPr>
          <p:cNvPr id="8" name="TextBox 7">
            <a:extLst>
              <a:ext uri="{FF2B5EF4-FFF2-40B4-BE49-F238E27FC236}">
                <a16:creationId xmlns:a16="http://schemas.microsoft.com/office/drawing/2014/main" id="{641202E0-5C36-644B-E012-B4CD71586E45}"/>
              </a:ext>
            </a:extLst>
          </p:cNvPr>
          <p:cNvSpPr txBox="1"/>
          <p:nvPr/>
        </p:nvSpPr>
        <p:spPr>
          <a:xfrm>
            <a:off x="7723840" y="1947658"/>
            <a:ext cx="3901141" cy="3262432"/>
          </a:xfrm>
          <a:prstGeom prst="rect">
            <a:avLst/>
          </a:prstGeom>
          <a:solidFill>
            <a:schemeClr val="tx1">
              <a:lumMod val="95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dirty="0">
                <a:solidFill>
                  <a:schemeClr val="bg1"/>
                </a:solidFill>
              </a:rPr>
              <a:t>This chart shows consumption data from every 4 hours for the 27</a:t>
            </a:r>
            <a:r>
              <a:rPr lang="en-US" sz="1600" baseline="30000" dirty="0">
                <a:solidFill>
                  <a:schemeClr val="bg1"/>
                </a:solidFill>
              </a:rPr>
              <a:t>th</a:t>
            </a:r>
            <a:r>
              <a:rPr lang="en-US" sz="1600" dirty="0">
                <a:solidFill>
                  <a:schemeClr val="bg1"/>
                </a:solidFill>
              </a:rPr>
              <a:t> week of 2008 </a:t>
            </a:r>
            <a:br>
              <a:rPr lang="en-US" sz="1600" dirty="0">
                <a:solidFill>
                  <a:schemeClr val="bg1"/>
                </a:solidFill>
              </a:rPr>
            </a:br>
            <a:r>
              <a:rPr lang="en-US" sz="1600" dirty="0">
                <a:solidFill>
                  <a:schemeClr val="bg1"/>
                </a:solidFill>
              </a:rPr>
              <a:t>(July 1-7)</a:t>
            </a:r>
          </a:p>
          <a:p>
            <a:pPr marL="285750" indent="-285750">
              <a:spcBef>
                <a:spcPts val="600"/>
              </a:spcBef>
              <a:spcAft>
                <a:spcPts val="600"/>
              </a:spcAft>
              <a:buFont typeface="Arial" panose="020B0604020202020204" pitchFamily="34" charset="0"/>
              <a:buChar char="•"/>
            </a:pPr>
            <a:r>
              <a:rPr lang="en-US" sz="1600" dirty="0">
                <a:solidFill>
                  <a:schemeClr val="bg1"/>
                </a:solidFill>
              </a:rPr>
              <a:t>The "Water Heater &amp; AC" consumptions is fairly consistent across days of the week</a:t>
            </a:r>
          </a:p>
          <a:p>
            <a:pPr marL="285750" indent="-285750">
              <a:spcBef>
                <a:spcPts val="600"/>
              </a:spcBef>
              <a:spcAft>
                <a:spcPts val="600"/>
              </a:spcAft>
              <a:buFont typeface="Arial" panose="020B0604020202020204" pitchFamily="34" charset="0"/>
              <a:buChar char="•"/>
            </a:pPr>
            <a:r>
              <a:rPr lang="en-US" sz="1600" dirty="0">
                <a:solidFill>
                  <a:schemeClr val="bg1"/>
                </a:solidFill>
              </a:rPr>
              <a:t>The Kitchen has higher consumption during the week, with very low consumption on the weekend (July 5-6)</a:t>
            </a:r>
          </a:p>
          <a:p>
            <a:pPr marL="285750" indent="-285750">
              <a:spcBef>
                <a:spcPts val="600"/>
              </a:spcBef>
              <a:spcAft>
                <a:spcPts val="600"/>
              </a:spcAft>
              <a:buFont typeface="Arial" panose="020B0604020202020204" pitchFamily="34" charset="0"/>
              <a:buChar char="•"/>
            </a:pPr>
            <a:r>
              <a:rPr lang="en-US" sz="1600" dirty="0">
                <a:solidFill>
                  <a:schemeClr val="bg1"/>
                </a:solidFill>
              </a:rPr>
              <a:t>The Laundry Room has higher consumption on the weekend (July 5-6), when people are more likely to wash clothes </a:t>
            </a:r>
          </a:p>
        </p:txBody>
      </p:sp>
    </p:spTree>
    <p:extLst>
      <p:ext uri="{BB962C8B-B14F-4D97-AF65-F5344CB8AC3E}">
        <p14:creationId xmlns:p14="http://schemas.microsoft.com/office/powerpoint/2010/main" val="152916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F8D7CA-D105-05E9-8EE6-AE027CEF820A}"/>
              </a:ext>
            </a:extLst>
          </p:cNvPr>
          <p:cNvPicPr>
            <a:picLocks noChangeAspect="1"/>
          </p:cNvPicPr>
          <p:nvPr/>
        </p:nvPicPr>
        <p:blipFill>
          <a:blip r:embed="rId2"/>
          <a:stretch>
            <a:fillRect/>
          </a:stretch>
        </p:blipFill>
        <p:spPr>
          <a:xfrm>
            <a:off x="859481" y="1169894"/>
            <a:ext cx="7671532" cy="4754880"/>
          </a:xfrm>
          <a:prstGeom prst="rect">
            <a:avLst/>
          </a:prstGeom>
        </p:spPr>
      </p:pic>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143001" y="74659"/>
            <a:ext cx="9905998" cy="649628"/>
          </a:xfrm>
        </p:spPr>
        <p:txBody>
          <a:bodyPr/>
          <a:lstStyle/>
          <a:p>
            <a:r>
              <a:rPr lang="en-US" dirty="0">
                <a:solidFill>
                  <a:schemeClr val="bg1"/>
                </a:solidFill>
              </a:rPr>
              <a:t>Annual Power Consumption –2008</a:t>
            </a:r>
          </a:p>
        </p:txBody>
      </p:sp>
      <p:sp>
        <p:nvSpPr>
          <p:cNvPr id="8" name="TextBox 7">
            <a:extLst>
              <a:ext uri="{FF2B5EF4-FFF2-40B4-BE49-F238E27FC236}">
                <a16:creationId xmlns:a16="http://schemas.microsoft.com/office/drawing/2014/main" id="{641202E0-5C36-644B-E012-B4CD71586E45}"/>
              </a:ext>
            </a:extLst>
          </p:cNvPr>
          <p:cNvSpPr txBox="1"/>
          <p:nvPr/>
        </p:nvSpPr>
        <p:spPr>
          <a:xfrm>
            <a:off x="7593106" y="3120800"/>
            <a:ext cx="4598894" cy="3662541"/>
          </a:xfrm>
          <a:prstGeom prst="rect">
            <a:avLst/>
          </a:prstGeom>
          <a:solidFill>
            <a:schemeClr val="tx1">
              <a:lumMod val="95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dirty="0">
                <a:solidFill>
                  <a:schemeClr val="bg1"/>
                </a:solidFill>
              </a:rPr>
              <a:t>This chart shows consumption data every 4 days at 12:00pm for all of 2008</a:t>
            </a:r>
          </a:p>
          <a:p>
            <a:pPr marL="285750" indent="-285750">
              <a:spcBef>
                <a:spcPts val="600"/>
              </a:spcBef>
              <a:spcAft>
                <a:spcPts val="600"/>
              </a:spcAft>
              <a:buFont typeface="Arial" panose="020B0604020202020204" pitchFamily="34" charset="0"/>
              <a:buChar char="•"/>
            </a:pPr>
            <a:r>
              <a:rPr lang="en-US" sz="1600" dirty="0">
                <a:solidFill>
                  <a:schemeClr val="bg1"/>
                </a:solidFill>
              </a:rPr>
              <a:t>There is overall less power consumption during the summer months (July-August), especially for the Water Heater &amp; AC</a:t>
            </a:r>
          </a:p>
          <a:p>
            <a:pPr marL="285750" indent="-285750">
              <a:spcBef>
                <a:spcPts val="600"/>
              </a:spcBef>
              <a:spcAft>
                <a:spcPts val="600"/>
              </a:spcAft>
              <a:buFont typeface="Arial" panose="020B0604020202020204" pitchFamily="34" charset="0"/>
              <a:buChar char="•"/>
            </a:pPr>
            <a:r>
              <a:rPr lang="en-US" sz="1600" dirty="0">
                <a:solidFill>
                  <a:schemeClr val="bg1"/>
                </a:solidFill>
              </a:rPr>
              <a:t>The Laundry Room had higher consumption in the spring/summer (March-June)</a:t>
            </a:r>
          </a:p>
          <a:p>
            <a:pPr marL="285750" indent="-285750">
              <a:spcBef>
                <a:spcPts val="600"/>
              </a:spcBef>
              <a:spcAft>
                <a:spcPts val="600"/>
              </a:spcAft>
              <a:buFont typeface="Arial" panose="020B0604020202020204" pitchFamily="34" charset="0"/>
              <a:buChar char="•"/>
            </a:pPr>
            <a:r>
              <a:rPr lang="en-US" sz="1600" dirty="0">
                <a:solidFill>
                  <a:schemeClr val="bg1"/>
                </a:solidFill>
              </a:rPr>
              <a:t>The Kitchen has higher consumption in January, July, and October</a:t>
            </a:r>
          </a:p>
          <a:p>
            <a:pPr marL="742950" lvl="1" indent="-285750">
              <a:spcBef>
                <a:spcPts val="600"/>
              </a:spcBef>
              <a:spcAft>
                <a:spcPts val="600"/>
              </a:spcAft>
              <a:buFont typeface="Arial" panose="020B0604020202020204" pitchFamily="34" charset="0"/>
              <a:buChar char="•"/>
            </a:pPr>
            <a:r>
              <a:rPr lang="en-US" sz="1600" dirty="0">
                <a:solidFill>
                  <a:schemeClr val="bg1"/>
                </a:solidFill>
              </a:rPr>
              <a:t>This may be due to the sample of data only looking at 12:00pm consumption, when most people are not home during the weekdays</a:t>
            </a:r>
          </a:p>
        </p:txBody>
      </p:sp>
      <p:pic>
        <p:nvPicPr>
          <p:cNvPr id="7" name="Picture 6">
            <a:extLst>
              <a:ext uri="{FF2B5EF4-FFF2-40B4-BE49-F238E27FC236}">
                <a16:creationId xmlns:a16="http://schemas.microsoft.com/office/drawing/2014/main" id="{119C3FFB-12AA-0C11-1B20-58EC551F1533}"/>
              </a:ext>
            </a:extLst>
          </p:cNvPr>
          <p:cNvPicPr>
            <a:picLocks noChangeAspect="1"/>
          </p:cNvPicPr>
          <p:nvPr/>
        </p:nvPicPr>
        <p:blipFill rotWithShape="1">
          <a:blip r:embed="rId3"/>
          <a:srcRect l="28914" t="2324" r="25710" b="21078"/>
          <a:stretch/>
        </p:blipFill>
        <p:spPr>
          <a:xfrm>
            <a:off x="9465053" y="0"/>
            <a:ext cx="2627555" cy="2751830"/>
          </a:xfrm>
          <a:prstGeom prst="rect">
            <a:avLst/>
          </a:prstGeom>
        </p:spPr>
      </p:pic>
    </p:spTree>
    <p:extLst>
      <p:ext uri="{BB962C8B-B14F-4D97-AF65-F5344CB8AC3E}">
        <p14:creationId xmlns:p14="http://schemas.microsoft.com/office/powerpoint/2010/main" val="321766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143001" y="74659"/>
            <a:ext cx="9905998" cy="649628"/>
          </a:xfrm>
        </p:spPr>
        <p:txBody>
          <a:bodyPr/>
          <a:lstStyle/>
          <a:p>
            <a:r>
              <a:rPr lang="en-US" dirty="0">
                <a:solidFill>
                  <a:schemeClr val="bg1"/>
                </a:solidFill>
              </a:rPr>
              <a:t>Time-series visualizations – by submeter</a:t>
            </a:r>
          </a:p>
        </p:txBody>
      </p:sp>
      <p:sp>
        <p:nvSpPr>
          <p:cNvPr id="8" name="TextBox 7">
            <a:extLst>
              <a:ext uri="{FF2B5EF4-FFF2-40B4-BE49-F238E27FC236}">
                <a16:creationId xmlns:a16="http://schemas.microsoft.com/office/drawing/2014/main" id="{641202E0-5C36-644B-E012-B4CD71586E45}"/>
              </a:ext>
            </a:extLst>
          </p:cNvPr>
          <p:cNvSpPr txBox="1"/>
          <p:nvPr/>
        </p:nvSpPr>
        <p:spPr>
          <a:xfrm>
            <a:off x="6686637" y="3989657"/>
            <a:ext cx="4105469" cy="2369880"/>
          </a:xfrm>
          <a:prstGeom prst="rect">
            <a:avLst/>
          </a:prstGeom>
          <a:solidFill>
            <a:schemeClr val="tx1">
              <a:lumMod val="95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kumimoji="0" lang="en-US" b="0" i="0" u="none" strike="noStrike" kern="1200" cap="none" spc="0" normalizeH="0" baseline="0" noProof="0" dirty="0">
                <a:ln>
                  <a:noFill/>
                </a:ln>
                <a:solidFill>
                  <a:prstClr val="black"/>
                </a:solidFill>
                <a:effectLst/>
                <a:uLnTx/>
                <a:uFillTx/>
                <a:latin typeface="Tw Cen MT" panose="020B0602020104020603"/>
                <a:ea typeface="+mn-ea"/>
                <a:cs typeface="+mn-cs"/>
              </a:rPr>
              <a:t>Charts show consumption of:</a:t>
            </a:r>
          </a:p>
          <a:p>
            <a:pPr marL="742950" lvl="1" indent="-285750">
              <a:spcBef>
                <a:spcPts val="600"/>
              </a:spcBef>
              <a:spcAft>
                <a:spcPts val="600"/>
              </a:spcAft>
              <a:buFont typeface="Arial" panose="020B0604020202020204" pitchFamily="34" charset="0"/>
              <a:buChar char="•"/>
            </a:pPr>
            <a:r>
              <a:rPr kumimoji="0" lang="en-US" b="0" i="0" u="none" strike="noStrike" kern="1200" cap="none" spc="0" normalizeH="0" baseline="0" noProof="0" dirty="0">
                <a:ln>
                  <a:noFill/>
                </a:ln>
                <a:solidFill>
                  <a:prstClr val="black"/>
                </a:solidFill>
                <a:effectLst/>
                <a:uLnTx/>
                <a:uFillTx/>
                <a:latin typeface="Tw Cen MT" panose="020B0602020104020603"/>
                <a:ea typeface="+mn-ea"/>
                <a:cs typeface="+mn-cs"/>
              </a:rPr>
              <a:t>Submeter 1 (Kitchen) </a:t>
            </a:r>
          </a:p>
          <a:p>
            <a:pPr marL="742950" lvl="1" indent="-285750">
              <a:spcBef>
                <a:spcPts val="600"/>
              </a:spcBef>
              <a:spcAft>
                <a:spcPts val="600"/>
              </a:spcAft>
              <a:buFont typeface="Arial" panose="020B0604020202020204" pitchFamily="34" charset="0"/>
              <a:buChar char="•"/>
            </a:pPr>
            <a:r>
              <a:rPr lang="en-US" dirty="0">
                <a:solidFill>
                  <a:prstClr val="black"/>
                </a:solidFill>
                <a:latin typeface="Tw Cen MT" panose="020B0602020104020603"/>
              </a:rPr>
              <a:t>Submeter 2 (Laundry Room)</a:t>
            </a:r>
          </a:p>
          <a:p>
            <a:pPr marL="742950" lvl="1" indent="-285750">
              <a:spcBef>
                <a:spcPts val="600"/>
              </a:spcBef>
              <a:spcAft>
                <a:spcPts val="600"/>
              </a:spcAft>
              <a:buFont typeface="Arial" panose="020B0604020202020204" pitchFamily="34" charset="0"/>
              <a:buChar char="•"/>
            </a:pPr>
            <a:r>
              <a:rPr kumimoji="0" lang="en-US" b="0" i="0" u="none" strike="noStrike" kern="1200" cap="none" spc="0" normalizeH="0" baseline="0" noProof="0" dirty="0">
                <a:ln>
                  <a:noFill/>
                </a:ln>
                <a:solidFill>
                  <a:prstClr val="black"/>
                </a:solidFill>
                <a:effectLst/>
                <a:uLnTx/>
                <a:uFillTx/>
                <a:latin typeface="Tw Cen MT" panose="020B0602020104020603"/>
                <a:ea typeface="+mn-ea"/>
                <a:cs typeface="+mn-cs"/>
              </a:rPr>
              <a:t>Submeter 3 (Water Heater &amp; AC)</a:t>
            </a:r>
          </a:p>
          <a:p>
            <a:pPr marL="285750" indent="-285750">
              <a:spcBef>
                <a:spcPts val="600"/>
              </a:spcBef>
              <a:spcAft>
                <a:spcPts val="600"/>
              </a:spcAft>
              <a:buFont typeface="Arial" panose="020B0604020202020204" pitchFamily="34" charset="0"/>
              <a:buChar char="•"/>
            </a:pPr>
            <a:r>
              <a:rPr lang="en-US" dirty="0">
                <a:solidFill>
                  <a:prstClr val="black"/>
                </a:solidFill>
                <a:latin typeface="Tw Cen MT" panose="020B0602020104020603"/>
              </a:rPr>
              <a:t>Time series is based only on data from </a:t>
            </a:r>
            <a:r>
              <a:rPr kumimoji="0" lang="en-US" b="0" i="0" u="none" strike="noStrike" kern="1200" cap="none" spc="0" normalizeH="0" baseline="0" noProof="0" dirty="0">
                <a:ln>
                  <a:noFill/>
                </a:ln>
                <a:solidFill>
                  <a:prstClr val="black"/>
                </a:solidFill>
                <a:effectLst/>
                <a:uLnTx/>
                <a:uFillTx/>
                <a:latin typeface="Tw Cen MT" panose="020B0602020104020603"/>
                <a:ea typeface="+mn-ea"/>
                <a:cs typeface="+mn-cs"/>
              </a:rPr>
              <a:t>Mondays at 8:00pm for 2007-2009 </a:t>
            </a:r>
          </a:p>
        </p:txBody>
      </p:sp>
      <p:pic>
        <p:nvPicPr>
          <p:cNvPr id="4" name="Picture 3">
            <a:extLst>
              <a:ext uri="{FF2B5EF4-FFF2-40B4-BE49-F238E27FC236}">
                <a16:creationId xmlns:a16="http://schemas.microsoft.com/office/drawing/2014/main" id="{AA5419CC-7594-FC81-0738-65E1A84BC3C6}"/>
              </a:ext>
            </a:extLst>
          </p:cNvPr>
          <p:cNvPicPr>
            <a:picLocks noChangeAspect="1"/>
          </p:cNvPicPr>
          <p:nvPr/>
        </p:nvPicPr>
        <p:blipFill>
          <a:blip r:embed="rId2"/>
          <a:stretch>
            <a:fillRect/>
          </a:stretch>
        </p:blipFill>
        <p:spPr>
          <a:xfrm>
            <a:off x="1209754" y="724287"/>
            <a:ext cx="4819499" cy="2990088"/>
          </a:xfrm>
          <a:prstGeom prst="rect">
            <a:avLst/>
          </a:prstGeom>
        </p:spPr>
      </p:pic>
      <p:pic>
        <p:nvPicPr>
          <p:cNvPr id="10" name="Picture 9">
            <a:extLst>
              <a:ext uri="{FF2B5EF4-FFF2-40B4-BE49-F238E27FC236}">
                <a16:creationId xmlns:a16="http://schemas.microsoft.com/office/drawing/2014/main" id="{DB4864D2-1B88-FC9C-3041-B05854B63710}"/>
              </a:ext>
            </a:extLst>
          </p:cNvPr>
          <p:cNvPicPr>
            <a:picLocks noChangeAspect="1"/>
          </p:cNvPicPr>
          <p:nvPr/>
        </p:nvPicPr>
        <p:blipFill>
          <a:blip r:embed="rId3"/>
          <a:stretch>
            <a:fillRect/>
          </a:stretch>
        </p:blipFill>
        <p:spPr>
          <a:xfrm>
            <a:off x="6329623" y="726662"/>
            <a:ext cx="4819499" cy="2990088"/>
          </a:xfrm>
          <a:prstGeom prst="rect">
            <a:avLst/>
          </a:prstGeom>
        </p:spPr>
      </p:pic>
      <p:pic>
        <p:nvPicPr>
          <p:cNvPr id="11" name="Picture 10">
            <a:extLst>
              <a:ext uri="{FF2B5EF4-FFF2-40B4-BE49-F238E27FC236}">
                <a16:creationId xmlns:a16="http://schemas.microsoft.com/office/drawing/2014/main" id="{8E97EAA0-4443-35C9-7364-1DBF987BB03E}"/>
              </a:ext>
            </a:extLst>
          </p:cNvPr>
          <p:cNvPicPr>
            <a:picLocks noChangeAspect="1"/>
          </p:cNvPicPr>
          <p:nvPr/>
        </p:nvPicPr>
        <p:blipFill>
          <a:blip r:embed="rId4"/>
          <a:stretch>
            <a:fillRect/>
          </a:stretch>
        </p:blipFill>
        <p:spPr>
          <a:xfrm>
            <a:off x="1209754" y="3526908"/>
            <a:ext cx="4819499" cy="2990088"/>
          </a:xfrm>
          <a:prstGeom prst="rect">
            <a:avLst/>
          </a:prstGeom>
        </p:spPr>
      </p:pic>
    </p:spTree>
    <p:extLst>
      <p:ext uri="{BB962C8B-B14F-4D97-AF65-F5344CB8AC3E}">
        <p14:creationId xmlns:p14="http://schemas.microsoft.com/office/powerpoint/2010/main" val="293979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143001" y="74659"/>
            <a:ext cx="9905998" cy="649628"/>
          </a:xfrm>
        </p:spPr>
        <p:txBody>
          <a:bodyPr/>
          <a:lstStyle/>
          <a:p>
            <a:r>
              <a:rPr lang="en-US" dirty="0">
                <a:solidFill>
                  <a:schemeClr val="bg1"/>
                </a:solidFill>
              </a:rPr>
              <a:t>Linear regression forecasting – by submeter</a:t>
            </a:r>
          </a:p>
        </p:txBody>
      </p:sp>
      <p:sp>
        <p:nvSpPr>
          <p:cNvPr id="8" name="TextBox 7">
            <a:extLst>
              <a:ext uri="{FF2B5EF4-FFF2-40B4-BE49-F238E27FC236}">
                <a16:creationId xmlns:a16="http://schemas.microsoft.com/office/drawing/2014/main" id="{641202E0-5C36-644B-E012-B4CD71586E45}"/>
              </a:ext>
            </a:extLst>
          </p:cNvPr>
          <p:cNvSpPr txBox="1"/>
          <p:nvPr/>
        </p:nvSpPr>
        <p:spPr>
          <a:xfrm>
            <a:off x="9218644" y="4672786"/>
            <a:ext cx="2973356" cy="2185214"/>
          </a:xfrm>
          <a:prstGeom prst="rect">
            <a:avLst/>
          </a:prstGeom>
          <a:solidFill>
            <a:schemeClr val="tx1">
              <a:lumMod val="95000"/>
            </a:schemeClr>
          </a:solidFill>
        </p:spPr>
        <p:txBody>
          <a:bodyPr wrap="square" rtlCol="0">
            <a:spAutoFit/>
          </a:bodyPr>
          <a:lstStyle/>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These charts show forecasting of 20 periods in the future by Submeter</a:t>
            </a:r>
          </a:p>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Original data is based only on data from Mondays at 8:00pm for 2007-2009</a:t>
            </a:r>
          </a:p>
        </p:txBody>
      </p:sp>
      <p:pic>
        <p:nvPicPr>
          <p:cNvPr id="5" name="Picture 4">
            <a:extLst>
              <a:ext uri="{FF2B5EF4-FFF2-40B4-BE49-F238E27FC236}">
                <a16:creationId xmlns:a16="http://schemas.microsoft.com/office/drawing/2014/main" id="{8D4EF9A7-722C-09E2-D4F6-8117FD2B2BF2}"/>
              </a:ext>
            </a:extLst>
          </p:cNvPr>
          <p:cNvPicPr>
            <a:picLocks noChangeAspect="1"/>
          </p:cNvPicPr>
          <p:nvPr/>
        </p:nvPicPr>
        <p:blipFill>
          <a:blip r:embed="rId2"/>
          <a:stretch>
            <a:fillRect/>
          </a:stretch>
        </p:blipFill>
        <p:spPr>
          <a:xfrm>
            <a:off x="1209750" y="725251"/>
            <a:ext cx="4822607" cy="2992016"/>
          </a:xfrm>
          <a:prstGeom prst="rect">
            <a:avLst/>
          </a:prstGeom>
        </p:spPr>
      </p:pic>
      <p:pic>
        <p:nvPicPr>
          <p:cNvPr id="7" name="Picture 6">
            <a:extLst>
              <a:ext uri="{FF2B5EF4-FFF2-40B4-BE49-F238E27FC236}">
                <a16:creationId xmlns:a16="http://schemas.microsoft.com/office/drawing/2014/main" id="{014029D6-165B-6139-5BFB-1C89998F5A35}"/>
              </a:ext>
            </a:extLst>
          </p:cNvPr>
          <p:cNvPicPr>
            <a:picLocks noChangeAspect="1"/>
          </p:cNvPicPr>
          <p:nvPr/>
        </p:nvPicPr>
        <p:blipFill>
          <a:blip r:embed="rId3"/>
          <a:stretch>
            <a:fillRect/>
          </a:stretch>
        </p:blipFill>
        <p:spPr>
          <a:xfrm>
            <a:off x="6096000" y="726215"/>
            <a:ext cx="4819500" cy="2990088"/>
          </a:xfrm>
          <a:prstGeom prst="rect">
            <a:avLst/>
          </a:prstGeom>
        </p:spPr>
      </p:pic>
      <p:pic>
        <p:nvPicPr>
          <p:cNvPr id="10" name="Picture 9">
            <a:extLst>
              <a:ext uri="{FF2B5EF4-FFF2-40B4-BE49-F238E27FC236}">
                <a16:creationId xmlns:a16="http://schemas.microsoft.com/office/drawing/2014/main" id="{A88186D0-0D99-7205-AC55-8DE0A0C50290}"/>
              </a:ext>
            </a:extLst>
          </p:cNvPr>
          <p:cNvPicPr>
            <a:picLocks noChangeAspect="1"/>
          </p:cNvPicPr>
          <p:nvPr/>
        </p:nvPicPr>
        <p:blipFill>
          <a:blip r:embed="rId4"/>
          <a:stretch>
            <a:fillRect/>
          </a:stretch>
        </p:blipFill>
        <p:spPr>
          <a:xfrm>
            <a:off x="1211304" y="3716303"/>
            <a:ext cx="4819500" cy="2990088"/>
          </a:xfrm>
          <a:prstGeom prst="rect">
            <a:avLst/>
          </a:prstGeom>
        </p:spPr>
      </p:pic>
      <p:graphicFrame>
        <p:nvGraphicFramePr>
          <p:cNvPr id="11" name="Table 10">
            <a:extLst>
              <a:ext uri="{FF2B5EF4-FFF2-40B4-BE49-F238E27FC236}">
                <a16:creationId xmlns:a16="http://schemas.microsoft.com/office/drawing/2014/main" id="{9E4F87A7-76C3-DD9D-4209-F403D4A03370}"/>
              </a:ext>
            </a:extLst>
          </p:cNvPr>
          <p:cNvGraphicFramePr>
            <a:graphicFrameLocks noGrp="1"/>
          </p:cNvGraphicFramePr>
          <p:nvPr>
            <p:extLst>
              <p:ext uri="{D42A27DB-BD31-4B8C-83A1-F6EECF244321}">
                <p14:modId xmlns:p14="http://schemas.microsoft.com/office/powerpoint/2010/main" val="830748837"/>
              </p:ext>
            </p:extLst>
          </p:nvPr>
        </p:nvGraphicFramePr>
        <p:xfrm>
          <a:off x="6214627" y="4489262"/>
          <a:ext cx="2596258" cy="1244600"/>
        </p:xfrm>
        <a:graphic>
          <a:graphicData uri="http://schemas.openxmlformats.org/drawingml/2006/table">
            <a:tbl>
              <a:tblPr/>
              <a:tblGrid>
                <a:gridCol w="837590">
                  <a:extLst>
                    <a:ext uri="{9D8B030D-6E8A-4147-A177-3AD203B41FA5}">
                      <a16:colId xmlns:a16="http://schemas.microsoft.com/office/drawing/2014/main" val="4046773618"/>
                    </a:ext>
                  </a:extLst>
                </a:gridCol>
                <a:gridCol w="469900">
                  <a:extLst>
                    <a:ext uri="{9D8B030D-6E8A-4147-A177-3AD203B41FA5}">
                      <a16:colId xmlns:a16="http://schemas.microsoft.com/office/drawing/2014/main" val="674517621"/>
                    </a:ext>
                  </a:extLst>
                </a:gridCol>
                <a:gridCol w="623184">
                  <a:extLst>
                    <a:ext uri="{9D8B030D-6E8A-4147-A177-3AD203B41FA5}">
                      <a16:colId xmlns:a16="http://schemas.microsoft.com/office/drawing/2014/main" val="194613821"/>
                    </a:ext>
                  </a:extLst>
                </a:gridCol>
                <a:gridCol w="665584">
                  <a:extLst>
                    <a:ext uri="{9D8B030D-6E8A-4147-A177-3AD203B41FA5}">
                      <a16:colId xmlns:a16="http://schemas.microsoft.com/office/drawing/2014/main" val="3138465832"/>
                    </a:ext>
                  </a:extLst>
                </a:gridCol>
              </a:tblGrid>
              <a:tr h="0">
                <a:tc>
                  <a:txBody>
                    <a:bodyPr/>
                    <a:lstStyle/>
                    <a:p>
                      <a:pPr marL="0" marR="0" fontAlgn="t">
                        <a:spcBef>
                          <a:spcPts val="0"/>
                        </a:spcBef>
                        <a:spcAft>
                          <a:spcPts val="0"/>
                        </a:spcAft>
                      </a:pPr>
                      <a:r>
                        <a:rPr lang="en-US" sz="1100" b="1">
                          <a:solidFill>
                            <a:schemeClr val="bg1"/>
                          </a:solidFill>
                          <a:effectLst/>
                          <a:latin typeface="Calibri" panose="020F0502020204030204" pitchFamily="34" charset="0"/>
                        </a:rPr>
                        <a:t>Model</a:t>
                      </a:r>
                      <a:endParaRPr lang="en-US" sz="1100">
                        <a:solidFill>
                          <a:schemeClr val="bg1"/>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b="1">
                          <a:solidFill>
                            <a:schemeClr val="bg1"/>
                          </a:solidFill>
                          <a:effectLst/>
                          <a:latin typeface="Calibri" panose="020F0502020204030204" pitchFamily="34" charset="0"/>
                        </a:rPr>
                        <a:t>RMSE</a:t>
                      </a:r>
                      <a:endParaRPr lang="en-US" sz="1100">
                        <a:solidFill>
                          <a:schemeClr val="bg1"/>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b="1">
                          <a:solidFill>
                            <a:schemeClr val="bg1"/>
                          </a:solidFill>
                          <a:effectLst/>
                          <a:latin typeface="Calibri" panose="020F0502020204030204" pitchFamily="34" charset="0"/>
                        </a:rPr>
                        <a:t>Multiple R2</a:t>
                      </a:r>
                      <a:endParaRPr lang="en-US" sz="1100">
                        <a:solidFill>
                          <a:schemeClr val="bg1"/>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b="1">
                          <a:solidFill>
                            <a:schemeClr val="bg1"/>
                          </a:solidFill>
                          <a:effectLst/>
                          <a:latin typeface="Calibri" panose="020F0502020204030204" pitchFamily="34" charset="0"/>
                        </a:rPr>
                        <a:t>Adjusted R2</a:t>
                      </a:r>
                      <a:endParaRPr lang="en-US" sz="1100">
                        <a:solidFill>
                          <a:schemeClr val="bg1"/>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52349857"/>
                  </a:ext>
                </a:extLst>
              </a:tr>
              <a:tr h="0">
                <a:tc>
                  <a:txBody>
                    <a:bodyPr/>
                    <a:lstStyle/>
                    <a:p>
                      <a:pPr marL="0" marR="0" fontAlgn="t">
                        <a:spcBef>
                          <a:spcPts val="0"/>
                        </a:spcBef>
                        <a:spcAft>
                          <a:spcPts val="0"/>
                        </a:spcAft>
                      </a:pPr>
                      <a:r>
                        <a:rPr lang="en-US" sz="1100" b="1" dirty="0">
                          <a:solidFill>
                            <a:schemeClr val="bg1"/>
                          </a:solidFill>
                          <a:effectLst/>
                          <a:latin typeface="Calibri" panose="020F0502020204030204" pitchFamily="34" charset="0"/>
                        </a:rPr>
                        <a:t>SubMeter1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solidFill>
                            <a:schemeClr val="bg1"/>
                          </a:solidFill>
                          <a:effectLst/>
                          <a:latin typeface="Calibri" panose="020F0502020204030204" pitchFamily="34" charset="0"/>
                        </a:rPr>
                        <a:t>3.55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solidFill>
                            <a:schemeClr val="bg1"/>
                          </a:solidFill>
                          <a:effectLst/>
                          <a:latin typeface="Calibri" panose="020F0502020204030204" pitchFamily="34" charset="0"/>
                        </a:rPr>
                        <a:t>0.3248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solidFill>
                          <a:effectLst/>
                          <a:latin typeface="Calibri" panose="020F0502020204030204" pitchFamily="34" charset="0"/>
                        </a:rPr>
                        <a:t>-0.01278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021527405"/>
                  </a:ext>
                </a:extLst>
              </a:tr>
              <a:tr h="0">
                <a:tc>
                  <a:txBody>
                    <a:bodyPr/>
                    <a:lstStyle/>
                    <a:p>
                      <a:pPr marL="0" marR="0" fontAlgn="t">
                        <a:spcBef>
                          <a:spcPts val="0"/>
                        </a:spcBef>
                        <a:spcAft>
                          <a:spcPts val="0"/>
                        </a:spcAft>
                      </a:pPr>
                      <a:r>
                        <a:rPr lang="en-US" sz="1100" b="1" dirty="0">
                          <a:solidFill>
                            <a:schemeClr val="bg1"/>
                          </a:solidFill>
                          <a:effectLst/>
                          <a:latin typeface="Calibri" panose="020F0502020204030204" pitchFamily="34" charset="0"/>
                        </a:rPr>
                        <a:t>SubMeter2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solidFill>
                          <a:effectLst/>
                          <a:latin typeface="Calibri" panose="020F0502020204030204" pitchFamily="34" charset="0"/>
                        </a:rPr>
                        <a:t>5.98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solidFill>
                          <a:effectLst/>
                          <a:latin typeface="Calibri" panose="020F0502020204030204" pitchFamily="34" charset="0"/>
                        </a:rPr>
                        <a:t>0.3152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solidFill>
                          <a:effectLst/>
                          <a:latin typeface="Calibri" panose="020F0502020204030204" pitchFamily="34" charset="0"/>
                        </a:rPr>
                        <a:t>-0.02725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90423766"/>
                  </a:ext>
                </a:extLst>
              </a:tr>
              <a:tr h="0">
                <a:tc>
                  <a:txBody>
                    <a:bodyPr/>
                    <a:lstStyle/>
                    <a:p>
                      <a:pPr marL="0" marR="0" fontAlgn="t">
                        <a:spcBef>
                          <a:spcPts val="0"/>
                        </a:spcBef>
                        <a:spcAft>
                          <a:spcPts val="0"/>
                        </a:spcAft>
                      </a:pPr>
                      <a:r>
                        <a:rPr lang="en-US" sz="1100" b="1" dirty="0">
                          <a:solidFill>
                            <a:schemeClr val="bg1"/>
                          </a:solidFill>
                          <a:effectLst/>
                          <a:latin typeface="Calibri" panose="020F0502020204030204" pitchFamily="34" charset="0"/>
                        </a:rPr>
                        <a:t>SubMeter3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solidFill>
                          <a:effectLst/>
                          <a:latin typeface="Calibri" panose="020F0502020204030204" pitchFamily="34" charset="0"/>
                        </a:rPr>
                        <a:t>9.046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solidFill>
                          <a:effectLst/>
                          <a:latin typeface="Calibri" panose="020F0502020204030204" pitchFamily="34" charset="0"/>
                        </a:rPr>
                        <a:t>0.263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solidFill>
                            <a:schemeClr val="bg1"/>
                          </a:solidFill>
                          <a:effectLst/>
                          <a:latin typeface="Calibri" panose="020F0502020204030204" pitchFamily="34" charset="0"/>
                        </a:rPr>
                        <a:t>-0.1055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233552763"/>
                  </a:ext>
                </a:extLst>
              </a:tr>
            </a:tbl>
          </a:graphicData>
        </a:graphic>
      </p:graphicFrame>
    </p:spTree>
    <p:extLst>
      <p:ext uri="{BB962C8B-B14F-4D97-AF65-F5344CB8AC3E}">
        <p14:creationId xmlns:p14="http://schemas.microsoft.com/office/powerpoint/2010/main" val="175132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143001" y="74659"/>
            <a:ext cx="9905998" cy="649628"/>
          </a:xfrm>
        </p:spPr>
        <p:txBody>
          <a:bodyPr/>
          <a:lstStyle/>
          <a:p>
            <a:r>
              <a:rPr lang="en-US" dirty="0">
                <a:solidFill>
                  <a:schemeClr val="bg1"/>
                </a:solidFill>
              </a:rPr>
              <a:t>Decomposition visualizations – by submeter</a:t>
            </a:r>
          </a:p>
        </p:txBody>
      </p:sp>
      <p:sp>
        <p:nvSpPr>
          <p:cNvPr id="8" name="TextBox 7">
            <a:extLst>
              <a:ext uri="{FF2B5EF4-FFF2-40B4-BE49-F238E27FC236}">
                <a16:creationId xmlns:a16="http://schemas.microsoft.com/office/drawing/2014/main" id="{641202E0-5C36-644B-E012-B4CD71586E45}"/>
              </a:ext>
            </a:extLst>
          </p:cNvPr>
          <p:cNvSpPr txBox="1"/>
          <p:nvPr/>
        </p:nvSpPr>
        <p:spPr>
          <a:xfrm>
            <a:off x="9445149" y="4098270"/>
            <a:ext cx="2746851" cy="2759730"/>
          </a:xfrm>
          <a:prstGeom prst="rect">
            <a:avLst/>
          </a:prstGeom>
          <a:solidFill>
            <a:schemeClr val="tx1">
              <a:lumMod val="95000"/>
            </a:schemeClr>
          </a:solidFill>
        </p:spPr>
        <p:txBody>
          <a:bodyPr wrap="square" rtlCol="0">
            <a:spAutoFit/>
          </a:bodyPr>
          <a:lstStyle/>
          <a:p>
            <a:pPr marL="285750" marR="0" lvl="0" indent="-285750" algn="l" defTabSz="4572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w Cen MT" panose="020B0602020104020603"/>
                <a:ea typeface="+mn-ea"/>
                <a:cs typeface="+mn-cs"/>
              </a:rPr>
              <a:t>These charts decompose time series into trend, seasonal, and irregular components </a:t>
            </a:r>
          </a:p>
          <a:p>
            <a:pPr marL="285750" marR="0" lvl="0" indent="-285750" algn="l" defTabSz="4572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w Cen MT" panose="020B0602020104020603"/>
                <a:ea typeface="+mn-ea"/>
                <a:cs typeface="+mn-cs"/>
              </a:rPr>
              <a:t>Each </a:t>
            </a:r>
            <a:r>
              <a:rPr lang="en-US" sz="1600" dirty="0">
                <a:solidFill>
                  <a:prstClr val="black"/>
                </a:solidFill>
                <a:latin typeface="Tw Cen MT" panose="020B0602020104020603"/>
              </a:rPr>
              <a:t>Submeter has seasonal peaks, which we will account for on Slides 9-11</a:t>
            </a:r>
            <a:endParaRPr kumimoji="0" lang="en-US" sz="16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285750" marR="0" lvl="0" indent="-285750" algn="l" defTabSz="4572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w Cen MT" panose="020B0602020104020603"/>
                <a:ea typeface="+mn-ea"/>
                <a:cs typeface="+mn-cs"/>
              </a:rPr>
              <a:t>Data is based only on consumption from Mondays at 8:00pm for 2007-2009</a:t>
            </a:r>
          </a:p>
        </p:txBody>
      </p:sp>
      <p:pic>
        <p:nvPicPr>
          <p:cNvPr id="4" name="Picture 3">
            <a:extLst>
              <a:ext uri="{FF2B5EF4-FFF2-40B4-BE49-F238E27FC236}">
                <a16:creationId xmlns:a16="http://schemas.microsoft.com/office/drawing/2014/main" id="{3BAF4B5D-926F-FEEB-E5D7-4095ABAEEEC8}"/>
              </a:ext>
            </a:extLst>
          </p:cNvPr>
          <p:cNvPicPr>
            <a:picLocks noChangeAspect="1"/>
          </p:cNvPicPr>
          <p:nvPr/>
        </p:nvPicPr>
        <p:blipFill>
          <a:blip r:embed="rId2"/>
          <a:stretch>
            <a:fillRect/>
          </a:stretch>
        </p:blipFill>
        <p:spPr>
          <a:xfrm>
            <a:off x="856864" y="686967"/>
            <a:ext cx="4819500" cy="2990088"/>
          </a:xfrm>
          <a:prstGeom prst="rect">
            <a:avLst/>
          </a:prstGeom>
        </p:spPr>
      </p:pic>
      <p:pic>
        <p:nvPicPr>
          <p:cNvPr id="9" name="Picture 8">
            <a:extLst>
              <a:ext uri="{FF2B5EF4-FFF2-40B4-BE49-F238E27FC236}">
                <a16:creationId xmlns:a16="http://schemas.microsoft.com/office/drawing/2014/main" id="{71680B96-4586-9F58-2473-2A4D7A2D89EF}"/>
              </a:ext>
            </a:extLst>
          </p:cNvPr>
          <p:cNvPicPr>
            <a:picLocks noChangeAspect="1"/>
          </p:cNvPicPr>
          <p:nvPr/>
        </p:nvPicPr>
        <p:blipFill>
          <a:blip r:embed="rId3"/>
          <a:stretch>
            <a:fillRect/>
          </a:stretch>
        </p:blipFill>
        <p:spPr>
          <a:xfrm>
            <a:off x="5962501" y="686967"/>
            <a:ext cx="4819500" cy="2990088"/>
          </a:xfrm>
          <a:prstGeom prst="rect">
            <a:avLst/>
          </a:prstGeom>
        </p:spPr>
      </p:pic>
      <p:pic>
        <p:nvPicPr>
          <p:cNvPr id="13" name="Picture 12">
            <a:extLst>
              <a:ext uri="{FF2B5EF4-FFF2-40B4-BE49-F238E27FC236}">
                <a16:creationId xmlns:a16="http://schemas.microsoft.com/office/drawing/2014/main" id="{F47A98F0-A28A-F67F-6D59-7791A8E9B056}"/>
              </a:ext>
            </a:extLst>
          </p:cNvPr>
          <p:cNvPicPr>
            <a:picLocks noChangeAspect="1"/>
          </p:cNvPicPr>
          <p:nvPr/>
        </p:nvPicPr>
        <p:blipFill>
          <a:blip r:embed="rId4"/>
          <a:stretch>
            <a:fillRect/>
          </a:stretch>
        </p:blipFill>
        <p:spPr>
          <a:xfrm>
            <a:off x="856864" y="3714375"/>
            <a:ext cx="4819500" cy="2990088"/>
          </a:xfrm>
          <a:prstGeom prst="rect">
            <a:avLst/>
          </a:prstGeom>
        </p:spPr>
      </p:pic>
      <p:graphicFrame>
        <p:nvGraphicFramePr>
          <p:cNvPr id="14" name="Table 13">
            <a:extLst>
              <a:ext uri="{FF2B5EF4-FFF2-40B4-BE49-F238E27FC236}">
                <a16:creationId xmlns:a16="http://schemas.microsoft.com/office/drawing/2014/main" id="{921E69EA-F8E9-AF9B-1E6D-D0C2C76A3E45}"/>
              </a:ext>
            </a:extLst>
          </p:cNvPr>
          <p:cNvGraphicFramePr>
            <a:graphicFrameLocks noGrp="1"/>
          </p:cNvGraphicFramePr>
          <p:nvPr>
            <p:extLst>
              <p:ext uri="{D42A27DB-BD31-4B8C-83A1-F6EECF244321}">
                <p14:modId xmlns:p14="http://schemas.microsoft.com/office/powerpoint/2010/main" val="2080269101"/>
              </p:ext>
            </p:extLst>
          </p:nvPr>
        </p:nvGraphicFramePr>
        <p:xfrm>
          <a:off x="5741043" y="3873308"/>
          <a:ext cx="3588166" cy="2616200"/>
        </p:xfrm>
        <a:graphic>
          <a:graphicData uri="http://schemas.openxmlformats.org/drawingml/2006/table">
            <a:tbl>
              <a:tblPr/>
              <a:tblGrid>
                <a:gridCol w="659355">
                  <a:extLst>
                    <a:ext uri="{9D8B030D-6E8A-4147-A177-3AD203B41FA5}">
                      <a16:colId xmlns:a16="http://schemas.microsoft.com/office/drawing/2014/main" val="3355502514"/>
                    </a:ext>
                  </a:extLst>
                </a:gridCol>
                <a:gridCol w="779463">
                  <a:extLst>
                    <a:ext uri="{9D8B030D-6E8A-4147-A177-3AD203B41FA5}">
                      <a16:colId xmlns:a16="http://schemas.microsoft.com/office/drawing/2014/main" val="2002951522"/>
                    </a:ext>
                  </a:extLst>
                </a:gridCol>
                <a:gridCol w="711200">
                  <a:extLst>
                    <a:ext uri="{9D8B030D-6E8A-4147-A177-3AD203B41FA5}">
                      <a16:colId xmlns:a16="http://schemas.microsoft.com/office/drawing/2014/main" val="3895357067"/>
                    </a:ext>
                  </a:extLst>
                </a:gridCol>
                <a:gridCol w="711200">
                  <a:extLst>
                    <a:ext uri="{9D8B030D-6E8A-4147-A177-3AD203B41FA5}">
                      <a16:colId xmlns:a16="http://schemas.microsoft.com/office/drawing/2014/main" val="434432408"/>
                    </a:ext>
                  </a:extLst>
                </a:gridCol>
                <a:gridCol w="726948">
                  <a:extLst>
                    <a:ext uri="{9D8B030D-6E8A-4147-A177-3AD203B41FA5}">
                      <a16:colId xmlns:a16="http://schemas.microsoft.com/office/drawing/2014/main" val="606222139"/>
                    </a:ext>
                  </a:extLst>
                </a:gridCol>
              </a:tblGrid>
              <a:tr h="0">
                <a:tc>
                  <a:txBody>
                    <a:bodyPr/>
                    <a:lstStyle/>
                    <a:p>
                      <a:pPr marL="0" marR="0" fontAlgn="t">
                        <a:spcBef>
                          <a:spcPts val="0"/>
                        </a:spcBef>
                        <a:spcAft>
                          <a:spcPts val="0"/>
                        </a:spcAft>
                      </a:pPr>
                      <a:r>
                        <a:rPr lang="en-US" sz="1050">
                          <a:solidFill>
                            <a:schemeClr val="bg1"/>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b="1">
                          <a:solidFill>
                            <a:schemeClr val="bg1"/>
                          </a:solidFill>
                          <a:effectLst/>
                          <a:latin typeface="Calibri" panose="020F0502020204030204" pitchFamily="34" charset="0"/>
                        </a:rPr>
                        <a:t>Component</a:t>
                      </a:r>
                      <a:endParaRPr lang="en-US" sz="1050">
                        <a:solidFill>
                          <a:schemeClr val="bg1"/>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b="1">
                          <a:solidFill>
                            <a:schemeClr val="bg1"/>
                          </a:solidFill>
                          <a:effectLst/>
                          <a:latin typeface="Calibri" panose="020F0502020204030204" pitchFamily="34" charset="0"/>
                        </a:rPr>
                        <a:t>Min</a:t>
                      </a:r>
                      <a:endParaRPr lang="en-US" sz="1050">
                        <a:solidFill>
                          <a:schemeClr val="bg1"/>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b="1">
                          <a:solidFill>
                            <a:schemeClr val="bg1"/>
                          </a:solidFill>
                          <a:effectLst/>
                          <a:latin typeface="Calibri" panose="020F0502020204030204" pitchFamily="34" charset="0"/>
                        </a:rPr>
                        <a:t>Mean</a:t>
                      </a:r>
                      <a:endParaRPr lang="en-US" sz="1050">
                        <a:solidFill>
                          <a:schemeClr val="bg1"/>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b="1">
                          <a:solidFill>
                            <a:schemeClr val="bg1"/>
                          </a:solidFill>
                          <a:effectLst/>
                          <a:latin typeface="Calibri" panose="020F0502020204030204" pitchFamily="34" charset="0"/>
                        </a:rPr>
                        <a:t>Max</a:t>
                      </a:r>
                      <a:endParaRPr lang="en-US" sz="1050">
                        <a:solidFill>
                          <a:schemeClr val="bg1"/>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38206125"/>
                  </a:ext>
                </a:extLst>
              </a:tr>
              <a:tr h="0">
                <a:tc rowSpan="3">
                  <a:txBody>
                    <a:bodyPr/>
                    <a:lstStyle/>
                    <a:p>
                      <a:pPr marL="0" marR="0" fontAlgn="t">
                        <a:spcBef>
                          <a:spcPts val="0"/>
                        </a:spcBef>
                        <a:spcAft>
                          <a:spcPts val="0"/>
                        </a:spcAft>
                      </a:pPr>
                      <a:r>
                        <a:rPr lang="en-US" sz="1050" b="1" dirty="0">
                          <a:solidFill>
                            <a:schemeClr val="bg1"/>
                          </a:solidFill>
                          <a:effectLst/>
                          <a:latin typeface="Calibri" panose="020F0502020204030204" pitchFamily="34" charset="0"/>
                        </a:rPr>
                        <a:t>SubMeter1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Seasonal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-0.603427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-0.003047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18.550419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76489127"/>
                  </a:ext>
                </a:extLst>
              </a:tr>
              <a:tr h="0">
                <a:tc vMerge="1">
                  <a:txBody>
                    <a:bodyPr/>
                    <a:lstStyle/>
                    <a:p>
                      <a:pPr marL="0" marR="0" fontAlgn="t">
                        <a:spcBef>
                          <a:spcPts val="0"/>
                        </a:spcBef>
                        <a:spcAft>
                          <a:spcPts val="0"/>
                        </a:spcAft>
                      </a:pPr>
                      <a:r>
                        <a:rPr lang="en-US" sz="1050" dirty="0">
                          <a:solidFill>
                            <a:schemeClr val="bg1"/>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Trend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dirty="0">
                          <a:solidFill>
                            <a:schemeClr val="bg1"/>
                          </a:solidFill>
                          <a:effectLst/>
                          <a:latin typeface="Calibri" panose="020F0502020204030204" pitchFamily="34" charset="0"/>
                        </a:rPr>
                        <a:t>0.03846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0.48315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0.92308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85280174"/>
                  </a:ext>
                </a:extLst>
              </a:tr>
              <a:tr h="0">
                <a:tc vMerge="1">
                  <a:txBody>
                    <a:bodyPr/>
                    <a:lstStyle/>
                    <a:p>
                      <a:pPr marL="0" marR="0" fontAlgn="t">
                        <a:spcBef>
                          <a:spcPts val="0"/>
                        </a:spcBef>
                        <a:spcAft>
                          <a:spcPts val="0"/>
                        </a:spcAft>
                      </a:pPr>
                      <a:r>
                        <a:rPr lang="en-US" sz="1050" dirty="0">
                          <a:solidFill>
                            <a:schemeClr val="bg1"/>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dirty="0">
                          <a:solidFill>
                            <a:schemeClr val="bg1"/>
                          </a:solidFill>
                          <a:effectLst/>
                          <a:latin typeface="Calibri" panose="020F0502020204030204" pitchFamily="34" charset="0"/>
                        </a:rPr>
                        <a:t>Random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-18.58888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-0.00234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18.58420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31972424"/>
                  </a:ext>
                </a:extLst>
              </a:tr>
              <a:tr h="0">
                <a:tc rowSpan="3">
                  <a:txBody>
                    <a:bodyPr/>
                    <a:lstStyle/>
                    <a:p>
                      <a:pPr marL="0" marR="0" fontAlgn="t">
                        <a:spcBef>
                          <a:spcPts val="0"/>
                        </a:spcBef>
                        <a:spcAft>
                          <a:spcPts val="0"/>
                        </a:spcAft>
                      </a:pPr>
                      <a:r>
                        <a:rPr lang="en-US" sz="1050" b="1" dirty="0">
                          <a:solidFill>
                            <a:schemeClr val="bg1"/>
                          </a:solidFill>
                          <a:effectLst/>
                          <a:latin typeface="Calibri" panose="020F0502020204030204" pitchFamily="34" charset="0"/>
                        </a:rPr>
                        <a:t>SubMeter2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Seasonal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-1.633937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-0.005783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17.592024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86571832"/>
                  </a:ext>
                </a:extLst>
              </a:tr>
              <a:tr h="0">
                <a:tc vMerge="1">
                  <a:txBody>
                    <a:bodyPr/>
                    <a:lstStyle/>
                    <a:p>
                      <a:pPr marL="0" marR="0" fontAlgn="t">
                        <a:spcBef>
                          <a:spcPts val="0"/>
                        </a:spcBef>
                        <a:spcAft>
                          <a:spcPts val="0"/>
                        </a:spcAft>
                      </a:pPr>
                      <a:r>
                        <a:rPr lang="en-US" sz="1050" dirty="0">
                          <a:solidFill>
                            <a:schemeClr val="bg1"/>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Trend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dirty="0">
                          <a:solidFill>
                            <a:schemeClr val="bg1"/>
                          </a:solidFill>
                          <a:effectLst/>
                          <a:latin typeface="Calibri" panose="020F0502020204030204" pitchFamily="34" charset="0"/>
                        </a:rPr>
                        <a:t>0.3269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1.0292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2.3269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53789561"/>
                  </a:ext>
                </a:extLst>
              </a:tr>
              <a:tr h="0">
                <a:tc vMerge="1">
                  <a:txBody>
                    <a:bodyPr/>
                    <a:lstStyle/>
                    <a:p>
                      <a:pPr marL="0" marR="0" fontAlgn="t">
                        <a:spcBef>
                          <a:spcPts val="0"/>
                        </a:spcBef>
                        <a:spcAft>
                          <a:spcPts val="0"/>
                        </a:spcAft>
                      </a:pPr>
                      <a:r>
                        <a:rPr lang="en-US" sz="1050" dirty="0">
                          <a:solidFill>
                            <a:schemeClr val="bg1"/>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Random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-18.48625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-0.05837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18.36951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32091354"/>
                  </a:ext>
                </a:extLst>
              </a:tr>
              <a:tr h="0">
                <a:tc rowSpan="3">
                  <a:txBody>
                    <a:bodyPr/>
                    <a:lstStyle/>
                    <a:p>
                      <a:pPr marL="0" marR="0" fontAlgn="t">
                        <a:spcBef>
                          <a:spcPts val="0"/>
                        </a:spcBef>
                        <a:spcAft>
                          <a:spcPts val="0"/>
                        </a:spcAft>
                      </a:pPr>
                      <a:r>
                        <a:rPr lang="en-US" sz="1050" b="1" dirty="0">
                          <a:solidFill>
                            <a:schemeClr val="bg1"/>
                          </a:solidFill>
                          <a:effectLst/>
                          <a:latin typeface="Calibri" panose="020F0502020204030204" pitchFamily="34" charset="0"/>
                        </a:rPr>
                        <a:t>SubMeter3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Seasonal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-6.96934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0.01015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11.59797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92736964"/>
                  </a:ext>
                </a:extLst>
              </a:tr>
              <a:tr h="0">
                <a:tc vMerge="1">
                  <a:txBody>
                    <a:bodyPr/>
                    <a:lstStyle/>
                    <a:p>
                      <a:pPr marL="0" marR="0" fontAlgn="t">
                        <a:spcBef>
                          <a:spcPts val="0"/>
                        </a:spcBef>
                        <a:spcAft>
                          <a:spcPts val="0"/>
                        </a:spcAft>
                      </a:pPr>
                      <a:r>
                        <a:rPr lang="en-US" sz="1050" dirty="0">
                          <a:solidFill>
                            <a:schemeClr val="bg1"/>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Trend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4.837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6.456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8.231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57846128"/>
                  </a:ext>
                </a:extLst>
              </a:tr>
              <a:tr h="0">
                <a:tc vMerge="1">
                  <a:txBody>
                    <a:bodyPr/>
                    <a:lstStyle/>
                    <a:p>
                      <a:pPr marL="0" marR="0" fontAlgn="t">
                        <a:spcBef>
                          <a:spcPts val="0"/>
                        </a:spcBef>
                        <a:spcAft>
                          <a:spcPts val="0"/>
                        </a:spcAft>
                      </a:pPr>
                      <a:r>
                        <a:rPr lang="en-US" sz="1050" dirty="0">
                          <a:solidFill>
                            <a:schemeClr val="bg1"/>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Random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a:solidFill>
                            <a:schemeClr val="bg1"/>
                          </a:solidFill>
                          <a:effectLst/>
                          <a:latin typeface="Calibri" panose="020F0502020204030204" pitchFamily="34" charset="0"/>
                        </a:rPr>
                        <a:t>-13.357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dirty="0">
                          <a:solidFill>
                            <a:schemeClr val="bg1"/>
                          </a:solidFill>
                          <a:effectLst/>
                          <a:latin typeface="Calibri" panose="020F0502020204030204" pitchFamily="34" charset="0"/>
                        </a:rPr>
                        <a:t>0.2241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50" dirty="0">
                          <a:solidFill>
                            <a:schemeClr val="bg1"/>
                          </a:solidFill>
                          <a:effectLst/>
                          <a:latin typeface="Calibri" panose="020F0502020204030204" pitchFamily="34" charset="0"/>
                        </a:rPr>
                        <a:t>13.8059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82009062"/>
                  </a:ext>
                </a:extLst>
              </a:tr>
            </a:tbl>
          </a:graphicData>
        </a:graphic>
      </p:graphicFrame>
    </p:spTree>
    <p:extLst>
      <p:ext uri="{BB962C8B-B14F-4D97-AF65-F5344CB8AC3E}">
        <p14:creationId xmlns:p14="http://schemas.microsoft.com/office/powerpoint/2010/main" val="47068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4B8-44BF-AC29-877F-F08B85C15D19}"/>
              </a:ext>
            </a:extLst>
          </p:cNvPr>
          <p:cNvSpPr>
            <a:spLocks noGrp="1"/>
          </p:cNvSpPr>
          <p:nvPr>
            <p:ph type="title"/>
          </p:nvPr>
        </p:nvSpPr>
        <p:spPr>
          <a:xfrm>
            <a:off x="1143001" y="74659"/>
            <a:ext cx="9804917" cy="649628"/>
          </a:xfrm>
        </p:spPr>
        <p:txBody>
          <a:bodyPr>
            <a:noAutofit/>
          </a:bodyPr>
          <a:lstStyle/>
          <a:p>
            <a:r>
              <a:rPr lang="en-US" dirty="0">
                <a:solidFill>
                  <a:schemeClr val="bg1"/>
                </a:solidFill>
              </a:rPr>
              <a:t>Holt-winters forecasting – submeter 1</a:t>
            </a:r>
          </a:p>
        </p:txBody>
      </p:sp>
      <p:sp>
        <p:nvSpPr>
          <p:cNvPr id="8" name="TextBox 7">
            <a:extLst>
              <a:ext uri="{FF2B5EF4-FFF2-40B4-BE49-F238E27FC236}">
                <a16:creationId xmlns:a16="http://schemas.microsoft.com/office/drawing/2014/main" id="{641202E0-5C36-644B-E012-B4CD71586E45}"/>
              </a:ext>
            </a:extLst>
          </p:cNvPr>
          <p:cNvSpPr txBox="1"/>
          <p:nvPr/>
        </p:nvSpPr>
        <p:spPr>
          <a:xfrm>
            <a:off x="1841240" y="4902562"/>
            <a:ext cx="8509519" cy="1508105"/>
          </a:xfrm>
          <a:prstGeom prst="rect">
            <a:avLst/>
          </a:prstGeom>
          <a:solidFill>
            <a:schemeClr val="tx1">
              <a:lumMod val="95000"/>
            </a:schemeClr>
          </a:solidFill>
        </p:spPr>
        <p:txBody>
          <a:bodyPr wrap="square" rtlCol="0">
            <a:spAutoFit/>
          </a:bodyPr>
          <a:lstStyle/>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These charts show the adjusted forecast for Submeter 1 (Kitchen), after removing the seasonal component</a:t>
            </a:r>
          </a:p>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dirty="0">
                <a:solidFill>
                  <a:prstClr val="black"/>
                </a:solidFill>
                <a:latin typeface="Tw Cen MT" panose="020B0602020104020603"/>
              </a:rPr>
              <a:t>Charts show confidence level of 10 (the dark blue area) and 25 (the light blue area)</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285750" marR="0" lvl="0" indent="-285750"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Original data is based only on data from Mondays at 8:00pm for 2007-2009</a:t>
            </a:r>
          </a:p>
        </p:txBody>
      </p:sp>
      <p:pic>
        <p:nvPicPr>
          <p:cNvPr id="4" name="Picture 3">
            <a:extLst>
              <a:ext uri="{FF2B5EF4-FFF2-40B4-BE49-F238E27FC236}">
                <a16:creationId xmlns:a16="http://schemas.microsoft.com/office/drawing/2014/main" id="{075B241E-0105-4DB1-5974-7B721B11EC7F}"/>
              </a:ext>
            </a:extLst>
          </p:cNvPr>
          <p:cNvPicPr>
            <a:picLocks noChangeAspect="1"/>
          </p:cNvPicPr>
          <p:nvPr/>
        </p:nvPicPr>
        <p:blipFill>
          <a:blip r:embed="rId2"/>
          <a:stretch>
            <a:fillRect/>
          </a:stretch>
        </p:blipFill>
        <p:spPr>
          <a:xfrm>
            <a:off x="779479" y="1057466"/>
            <a:ext cx="5486400" cy="3403845"/>
          </a:xfrm>
          <a:prstGeom prst="rect">
            <a:avLst/>
          </a:prstGeom>
        </p:spPr>
      </p:pic>
      <p:pic>
        <p:nvPicPr>
          <p:cNvPr id="9" name="Picture 8">
            <a:extLst>
              <a:ext uri="{FF2B5EF4-FFF2-40B4-BE49-F238E27FC236}">
                <a16:creationId xmlns:a16="http://schemas.microsoft.com/office/drawing/2014/main" id="{3C58894B-766D-F310-A4DE-E72D2E838632}"/>
              </a:ext>
            </a:extLst>
          </p:cNvPr>
          <p:cNvPicPr>
            <a:picLocks noChangeAspect="1"/>
          </p:cNvPicPr>
          <p:nvPr/>
        </p:nvPicPr>
        <p:blipFill>
          <a:blip r:embed="rId3"/>
          <a:stretch>
            <a:fillRect/>
          </a:stretch>
        </p:blipFill>
        <p:spPr>
          <a:xfrm>
            <a:off x="6565524" y="1057466"/>
            <a:ext cx="5486400" cy="3403844"/>
          </a:xfrm>
          <a:prstGeom prst="rect">
            <a:avLst/>
          </a:prstGeom>
        </p:spPr>
      </p:pic>
    </p:spTree>
    <p:extLst>
      <p:ext uri="{BB962C8B-B14F-4D97-AF65-F5344CB8AC3E}">
        <p14:creationId xmlns:p14="http://schemas.microsoft.com/office/powerpoint/2010/main" val="1973369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193</TotalTime>
  <Words>1244</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Circuit</vt:lpstr>
      <vt:lpstr>IOT Analytics  Deep Dive – SubMetering Data</vt:lpstr>
      <vt:lpstr>Annual consumption by submeter</vt:lpstr>
      <vt:lpstr>Daily Power Consumption – Jan 9, 2008</vt:lpstr>
      <vt:lpstr>Weekly Power Consumption – July 1-7, 2008</vt:lpstr>
      <vt:lpstr>Annual Power Consumption –2008</vt:lpstr>
      <vt:lpstr>Time-series visualizations – by submeter</vt:lpstr>
      <vt:lpstr>Linear regression forecasting – by submeter</vt:lpstr>
      <vt:lpstr>Decomposition visualizations – by submeter</vt:lpstr>
      <vt:lpstr>Holt-winters forecasting – submeter 1</vt:lpstr>
      <vt:lpstr>Holt-winters forecasting – submeter 2</vt:lpstr>
      <vt:lpstr>Holt-winters forecasting – submeter 3</vt:lpstr>
      <vt:lpstr>Useful Correlations or Predictions</vt:lpstr>
      <vt:lpstr>Summary statement and recommendations</vt:lpstr>
      <vt:lpstr>Lessons Learned</vt:lpstr>
      <vt:lpstr>Thank you for partnering with iot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Analytics  Kick Off Meeting</dc:title>
  <dc:creator>Giniewicz, Michelle</dc:creator>
  <cp:lastModifiedBy>Giniewicz, Michelle</cp:lastModifiedBy>
  <cp:revision>1</cp:revision>
  <dcterms:created xsi:type="dcterms:W3CDTF">2022-09-13T18:39:34Z</dcterms:created>
  <dcterms:modified xsi:type="dcterms:W3CDTF">2022-09-25T17:44:11Z</dcterms:modified>
</cp:coreProperties>
</file>