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4 </a:t>
            </a:r>
            <a:r>
              <a:rPr lang="en"/>
              <a:t>- </a:t>
            </a:r>
            <a:r>
              <a:rPr lang="en"/>
              <a:t>Presentation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Mike, Hattan, Muhammad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Individual Contributions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Mike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HATEOAS Link Implementation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Frontend Implementation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Hattan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HATEOAS Link Implementation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Updates to existing services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Documentation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State Flow Diagram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Muhammad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Customer Username/Password Authentication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Error and Exception Handling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Backend Changes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Took existing REST service implementation and added Hateoas link functionality</a:t>
            </a:r>
          </a:p>
          <a:p>
            <a:pPr indent="-228600" lvl="1" marL="914400">
              <a:spcBef>
                <a:spcPts val="0"/>
              </a:spcBef>
            </a:pPr>
            <a:r>
              <a:rPr lang="en" sz="1800"/>
              <a:t>Allows “client” to know how to transition into the next state</a:t>
            </a:r>
            <a:r>
              <a:rPr lang="en"/>
              <a:t>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Created a global Link class to hold the following HATEOAS link information:</a:t>
            </a:r>
          </a:p>
          <a:p>
            <a:pPr indent="-228600" lvl="1" marL="914400">
              <a:spcBef>
                <a:spcPts val="0"/>
              </a:spcBef>
            </a:pPr>
            <a:r>
              <a:rPr lang="en" sz="1800"/>
              <a:t>rel =&gt; description of next transition (ex: Check Order Status)</a:t>
            </a:r>
          </a:p>
          <a:p>
            <a:pPr indent="-228600" lvl="1" marL="914400">
              <a:spcBef>
                <a:spcPts val="0"/>
              </a:spcBef>
            </a:pPr>
            <a:r>
              <a:rPr lang="en" sz="1800"/>
              <a:t>action =&gt; http method (ex: GET) </a:t>
            </a:r>
          </a:p>
          <a:p>
            <a:pPr indent="-228600" lvl="1" marL="914400">
              <a:spcBef>
                <a:spcPts val="0"/>
              </a:spcBef>
            </a:pPr>
            <a:r>
              <a:rPr lang="en" sz="1800"/>
              <a:t>uri =&gt; uniform resource identifier for next transition (ex: http://localhost:8081/orderservice/orders/)</a:t>
            </a:r>
          </a:p>
          <a:p>
            <a:pPr indent="-228600" lvl="1" marL="914400">
              <a:spcBef>
                <a:spcPts val="0"/>
              </a:spcBef>
            </a:pPr>
            <a:r>
              <a:rPr lang="en" sz="1800"/>
              <a:t>type = &gt; returned media type (ex: application/json)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Implemented links within each resource’s Activity class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Frontend Implementation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Project 4 required the addition of a front end to be used to simulate the users buying experience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Chose AngularJs which is front end application framework created by Google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Added “front-end” module in project that depends mainly on two files: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 sz="1800"/>
              <a:t>app.js =&gt; Contains controllers for interacting with backend services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-"/>
            </a:pPr>
            <a:r>
              <a:rPr lang="en" sz="1800"/>
              <a:t>index.html =&gt; HTML code for markup and buttons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/>
              <a:t>Kept relatively basic to demonstrate how HATEOAS link usage in service calls help client applications</a:t>
            </a:r>
          </a:p>
        </p:txBody>
      </p:sp>
      <p:pic>
        <p:nvPicPr>
          <p:cNvPr descr="Image result for angular js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24" y="3640399"/>
            <a:ext cx="3292650" cy="92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State Flow Diagram 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075" y="1017725"/>
            <a:ext cx="5327449" cy="39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State Flow Diagram (cont.)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962" y="1017725"/>
            <a:ext cx="6556068" cy="397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cdn.meme.am/instances/60432687.jp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525" y="195175"/>
            <a:ext cx="4753150" cy="47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