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Parallel</a:t>
            </a:r>
            <a:r>
              <a:rPr lang="en"/>
              <a:t> Runtime Analysis for Game of Life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By: Michael Giovenco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75" y="2181225"/>
            <a:ext cx="7810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Code Modifications and Impact (2)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second function I attempted to modify was the print function.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function prints the game board.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attempted to apply #pragma omp for loops (or the for loop with collapse).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However, speed improvements were not seen at all with this approach regardless of thread or iteration size.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As result, no change was made.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void GameOfLife::print()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if ( toggle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</a:t>
            </a:r>
            <a:r>
              <a:rPr b="1" lang="en" sz="1100">
                <a:solidFill>
                  <a:srgbClr val="FFFFFF"/>
                </a:solidFill>
              </a:rPr>
              <a:t>  // Change attempted here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for ( char i = 0; i &lt; HEIGHT;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for ( char j = 0; j &lt; WIDTH; j++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std::cout &lt;&lt; board[i][j];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std::cout &lt;&lt; std::endl;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} else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</a:t>
            </a:r>
            <a:r>
              <a:rPr b="1" lang="en" sz="1100">
                <a:solidFill>
                  <a:srgbClr val="FFFFFF"/>
                </a:solidFill>
              </a:rPr>
              <a:t> // Change attempted here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for ( char i = 0; i &lt; HEIGHT;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for ( char j = 0; j &lt; WIDTH; j++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std::cout &lt;&lt; otherBoard[i][j];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std::cout &lt;&lt; std::endl;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Code Modifications and Impact (3)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third function I attempted to modify was the update function.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the function that actually updates the board to the next state.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was able to successfully add #pragma omp </a:t>
            </a:r>
            <a:r>
              <a:rPr lang="en"/>
              <a:t>parallel and #pramga omp for to both iterations.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integrity was protected by using two boards.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However, only a slight performance improvement was noticed.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void GameOfLife::update()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if (toggle)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</a:t>
            </a:r>
            <a:r>
              <a:rPr b="1" lang="en" sz="1100">
                <a:solidFill>
                  <a:srgbClr val="FFFFFF"/>
                </a:solidFill>
              </a:rPr>
              <a:t>#pragma omp parallel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for ( char i = 0; i &lt; HEIGHT;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</a:t>
            </a:r>
            <a:r>
              <a:rPr b="1" lang="en" sz="1100">
                <a:solidFill>
                  <a:srgbClr val="FFFFFF"/>
                </a:solidFill>
              </a:rPr>
              <a:t>#pragma omp for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for ( char j = 0; j &lt; WIDTH; j++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otherBoard[i][j] =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    GameOfLife::getState(board[i][j] , i , j , toggle);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toggle = !toggle;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} else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</a:t>
            </a:r>
            <a:r>
              <a:rPr b="1" lang="en" sz="1100">
                <a:solidFill>
                  <a:srgbClr val="FFFFFF"/>
                </a:solidFill>
              </a:rPr>
              <a:t>#pragma omp parallel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for ( char i = 0; i &lt; HEIGHT;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</a:t>
            </a:r>
            <a:r>
              <a:rPr b="1" lang="en" sz="1100">
                <a:solidFill>
                  <a:srgbClr val="FFFFFF"/>
                </a:solidFill>
              </a:rPr>
              <a:t>#pragma omp for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for ( char j = 0; j &lt; WIDTH; j++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board[i][j] =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    GameOfLife::getState(otherBoard[i][j] , i , j , t…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Code Modifications and Impact (4)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final function I attempted to modify was the getState function.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function is meant to calculate the number of neighbors for each cell to </a:t>
            </a:r>
            <a:r>
              <a:rPr lang="en"/>
              <a:t>determine</a:t>
            </a:r>
            <a:r>
              <a:rPr lang="en"/>
              <a:t> its next state.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Decided to use a #pragma omp with reduction on the neighbors count variable  as this was a variable outside the for loop.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integrity was maintained with this change.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However, only a slight performance improvement was noticed.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char GameOfLife::getState( char state, char yCoord, char xCoord, bool toggle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char neighbors = 0;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</a:t>
            </a:r>
            <a:r>
              <a:rPr b="1" i="1" lang="en" sz="1100">
                <a:solidFill>
                  <a:srgbClr val="FFFFFF"/>
                </a:solidFill>
              </a:rPr>
              <a:t>#pragma omp parallel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if ( toggle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</a:t>
            </a:r>
            <a:r>
              <a:rPr b="1" i="1" lang="en" sz="1100">
                <a:solidFill>
                  <a:srgbClr val="FFFFFF"/>
                </a:solidFill>
              </a:rPr>
              <a:t>#pragma omp for reduction(+:neighbors)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for ( char i = yCoord - 1; i &lt;= yCoord + 1;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for ( char j = xCoord - 1; j &lt;= xCoord + 1; j++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if ( i == yCoord &amp;&amp; j == xCoord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    continue;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if ( i &gt; -1 &amp;&amp; i &lt; HEIGHT &amp;&amp; j &gt; -1 &amp;&amp; j &lt; WIDTH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    if ( board[i][j] == 'X'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        neighbors++;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    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 and Performance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</a:t>
            </a:r>
            <a:r>
              <a:rPr lang="en"/>
              <a:t> initial goal of being able to </a:t>
            </a:r>
            <a:r>
              <a:rPr lang="en"/>
              <a:t>parallelize</a:t>
            </a:r>
            <a:r>
              <a:rPr lang="en"/>
              <a:t> the Game of Life was </a:t>
            </a:r>
            <a:r>
              <a:rPr lang="en"/>
              <a:t>successful</a:t>
            </a:r>
            <a:r>
              <a:rPr lang="en"/>
              <a:t>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tested running between 1-64 threads with no data integrity issues.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performance improvements were much less than expected.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theory on this is that this algorithm is already relatively fast when running s</a:t>
            </a:r>
            <a:r>
              <a:rPr lang="en"/>
              <a:t>eria</a:t>
            </a:r>
            <a:r>
              <a:rPr lang="en"/>
              <a:t>lly.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hard computations in the game (just needs to check its neighbors to determine next state).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So this means, the cost of spinning up additional threads might be worse than the performance speed gains from additional threads.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Speed-up and Efficiency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63" y="1204913"/>
            <a:ext cx="44100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Speed-up Plot</a:t>
            </a:r>
          </a:p>
        </p:txBody>
      </p:sp>
      <p:pic>
        <p:nvPicPr>
          <p:cNvPr id="142" name="Shape 1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64" y="1343025"/>
            <a:ext cx="4573475" cy="2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Efficiency</a:t>
            </a:r>
            <a:r>
              <a:rPr lang="en"/>
              <a:t> Plot</a:t>
            </a:r>
          </a:p>
        </p:txBody>
      </p:sp>
      <p:pic>
        <p:nvPicPr>
          <p:cNvPr id="148" name="Shape 14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925" y="1170977"/>
            <a:ext cx="4526450" cy="2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of Life is possible to run</a:t>
            </a:r>
            <a:r>
              <a:rPr lang="en"/>
              <a:t> </a:t>
            </a:r>
            <a:r>
              <a:rPr lang="en"/>
              <a:t>in a multi-threaded fashion.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OpenMP allows you to add parallelism to accomplish this.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gains appear limited, possibly do to relatively simple computational nature of the game.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Would have liked to test this with a much larger game board (100k-by-100k)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But serial runs would have been extremely slow for a comparison case.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my project, I attempted to add </a:t>
            </a:r>
            <a:r>
              <a:rPr lang="en"/>
              <a:t>parallelization</a:t>
            </a:r>
            <a:r>
              <a:rPr lang="en"/>
              <a:t> to the Game of Life.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of Life is the cellular life simulation game invented by John Horton Conway in 1970.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0 player game, played on a two-dimensional game board, that simulates cells life, replication, and death with a built in rule system that governs everything.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Many different patterns and simulation results are possible as a result of variables like number of initial cells and starting location of cells.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Game of Life Rules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fewer than two live neighbours dies, as if caused by underpopulation.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two or three live neighbours lives on to the next generation.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more than three live neighbours dies, as if by overpopulation.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Any dead cell with exactly three live neighbours becomes a live cell, as if by reproduce.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38" y="1294750"/>
            <a:ext cx="4776525" cy="34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I chose this Algorithm?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see if it was possible to add </a:t>
            </a:r>
            <a:r>
              <a:rPr lang="en"/>
              <a:t>parallelism</a:t>
            </a:r>
            <a:r>
              <a:rPr lang="en"/>
              <a:t> without impacting the game state.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see how much increased performance I could add by running the program in </a:t>
            </a:r>
            <a:r>
              <a:rPr lang="en"/>
              <a:t>parallel</a:t>
            </a:r>
            <a:r>
              <a:rPr lang="en"/>
              <a:t>.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"/>
              <a:t>Becau</a:t>
            </a:r>
            <a:r>
              <a:rPr lang="en"/>
              <a:t>se it genuinely is a cool game to code and play with.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to this Problem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I created code that would run in serial and print out a game board after a each “life cycle”.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chose to start with a pattern called a “blinker” that would simply alternate like the flipping of a tetris rectangle block.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This would allow me to know  quickly after execution if the cells behaved according to the rules.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950" y="704700"/>
            <a:ext cx="3734100" cy="3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Enter OpenMP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introduce this </a:t>
            </a:r>
            <a:r>
              <a:rPr lang="en"/>
              <a:t>parallelism</a:t>
            </a:r>
            <a:r>
              <a:rPr lang="en"/>
              <a:t>, I decided to attempt to add the techniques we learned in HW #2 using OpenMP.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liked this approach </a:t>
            </a:r>
            <a:r>
              <a:rPr lang="en"/>
              <a:t>as it a</a:t>
            </a:r>
            <a:r>
              <a:rPr lang="en"/>
              <a:t>llowed me the </a:t>
            </a:r>
            <a:r>
              <a:rPr lang="en"/>
              <a:t>ability to s</a:t>
            </a:r>
            <a:r>
              <a:rPr lang="en"/>
              <a:t>tart with clean working serial design to modify</a:t>
            </a:r>
            <a:r>
              <a:rPr lang="en"/>
              <a:t>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Also, allowed quick testing of changes to determine performance impact.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</a:t>
            </a:r>
            <a:r>
              <a:rPr lang="en"/>
              <a:t>Modifications</a:t>
            </a:r>
            <a:r>
              <a:rPr lang="en"/>
              <a:t> and Impact (1)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function I attempted to modify was the iterate function.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could be considered the “outermost loop” of the program as it controls the game throughout its lifecycles.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discovered changes here had consequences on the overall board (data corruption).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/>
              <a:t>As result, no change was made.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void GameOfLife::iterate( unsigned int n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</a:t>
            </a:r>
            <a:r>
              <a:rPr b="1" lang="en" sz="1800">
                <a:solidFill>
                  <a:srgbClr val="FFFFFF"/>
                </a:solidFill>
              </a:rPr>
              <a:t> // Change attempted here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for ( int i = 0; i &lt; n; i++ )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print();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update();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