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643763" cy="3429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24" userDrawn="1">
          <p15:clr>
            <a:srgbClr val="A4A3A4"/>
          </p15:clr>
        </p15:guide>
        <p15:guide id="2" pos="102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30" d="100"/>
          <a:sy n="30" d="100"/>
        </p:scale>
        <p:origin x="420" y="-3252"/>
      </p:cViewPr>
      <p:guideLst>
        <p:guide orient="horz" pos="10824"/>
        <p:guide pos="10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D3960-EDF6-482C-8A17-7FFBBDCD4BF6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610D1C6-03F6-4644-A75A-DF87E9547B21}">
      <dgm:prSet phldrT="[Text]" custT="1"/>
      <dgm:spPr/>
      <dgm:t>
        <a:bodyPr/>
        <a:lstStyle/>
        <a:p>
          <a:r>
            <a:rPr lang="en-US" sz="3200" b="1" cap="all" baseline="0" dirty="0"/>
            <a:t>Machine</a:t>
          </a:r>
          <a:r>
            <a:rPr lang="en-US" sz="2800" b="1" cap="all" baseline="0" dirty="0"/>
            <a:t> </a:t>
          </a:r>
          <a:r>
            <a:rPr lang="en-US" sz="3200" b="1" cap="all" baseline="0" dirty="0"/>
            <a:t>Learning</a:t>
          </a:r>
          <a:endParaRPr lang="en-US" sz="2800" b="1" cap="all" baseline="0" dirty="0"/>
        </a:p>
      </dgm:t>
    </dgm:pt>
    <dgm:pt modelId="{F485336A-3713-4A54-914B-38EF2DBABCF1}" type="parTrans" cxnId="{F8A2F741-C774-451F-81A8-4F2871E3433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C73DB79-7DA1-44DA-8092-D2D8A1A78263}" type="sibTrans" cxnId="{F8A2F741-C774-451F-81A8-4F2871E3433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BBCBFF8-167C-49DE-AF98-0C154B50380A}">
      <dgm:prSet phldrT="[Text]" custT="1"/>
      <dgm:spPr/>
      <dgm:t>
        <a:bodyPr/>
        <a:lstStyle/>
        <a:p>
          <a:r>
            <a:rPr lang="en-US" sz="2800" b="1" cap="all" baseline="0" dirty="0"/>
            <a:t>Supervised Learning</a:t>
          </a:r>
        </a:p>
        <a:p>
          <a:r>
            <a:rPr lang="en-US" sz="2000" cap="none" baseline="0" dirty="0" err="1"/>
            <a:t>Os</a:t>
          </a:r>
          <a:r>
            <a:rPr lang="en-US" sz="2000" cap="none" baseline="0" dirty="0"/>
            <a:t> dados para </a:t>
          </a:r>
          <a:r>
            <a:rPr lang="en-US" sz="2000" cap="none" baseline="0" dirty="0" err="1"/>
            <a:t>treinamento</a:t>
          </a:r>
          <a:r>
            <a:rPr lang="en-US" sz="2000" cap="none" baseline="0" dirty="0"/>
            <a:t> do </a:t>
          </a:r>
          <a:r>
            <a:rPr lang="en-US" sz="2000" cap="none" baseline="0" dirty="0" err="1"/>
            <a:t>algoritmo</a:t>
          </a:r>
          <a:r>
            <a:rPr lang="en-US" sz="2000" cap="none" baseline="0" dirty="0"/>
            <a:t> </a:t>
          </a:r>
          <a:r>
            <a:rPr lang="en-US" sz="2000" cap="none" baseline="0" dirty="0" err="1"/>
            <a:t>contêm</a:t>
          </a:r>
          <a:r>
            <a:rPr lang="en-US" sz="2000" cap="none" baseline="0" dirty="0"/>
            <a:t> </a:t>
          </a:r>
          <a:r>
            <a:rPr lang="en-US" sz="2000" cap="none" baseline="0" dirty="0" err="1"/>
            <a:t>ambas</a:t>
          </a:r>
          <a:r>
            <a:rPr lang="en-US" sz="2000" cap="none" baseline="0" dirty="0"/>
            <a:t> as </a:t>
          </a:r>
          <a:r>
            <a:rPr lang="en-US" sz="2000" cap="none" baseline="0" dirty="0" err="1"/>
            <a:t>variáveis</a:t>
          </a:r>
          <a:r>
            <a:rPr lang="en-US" sz="2000" cap="none" baseline="0" dirty="0"/>
            <a:t> </a:t>
          </a:r>
          <a:r>
            <a:rPr lang="en-US" sz="2000" cap="none" baseline="0" dirty="0" err="1"/>
            <a:t>independentes</a:t>
          </a:r>
          <a:r>
            <a:rPr lang="en-US" sz="2000" cap="none" baseline="0" dirty="0"/>
            <a:t> e </a:t>
          </a:r>
          <a:r>
            <a:rPr lang="en-US" sz="2000" cap="none" baseline="0" dirty="0" err="1"/>
            <a:t>dependente</a:t>
          </a:r>
          <a:r>
            <a:rPr lang="en-US" sz="2000" cap="none" baseline="0" dirty="0"/>
            <a:t> (label/target)</a:t>
          </a:r>
        </a:p>
      </dgm:t>
    </dgm:pt>
    <dgm:pt modelId="{2D1BEFF9-E9F2-441D-90C3-CA7041BCB515}" type="parTrans" cxnId="{08BC1D72-3F94-4E3F-AA35-F2C268885D2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AC84F34-5461-4C60-9AD4-0113EF77B529}" type="sibTrans" cxnId="{08BC1D72-3F94-4E3F-AA35-F2C268885D2E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25CE856-94FB-405A-B292-8FAAA40CA858}">
      <dgm:prSet phldrT="[Text]" custT="1"/>
      <dgm:spPr/>
      <dgm:t>
        <a:bodyPr/>
        <a:lstStyle/>
        <a:p>
          <a:r>
            <a:rPr lang="en-US" sz="2800" b="1" cap="all" baseline="0" dirty="0"/>
            <a:t>Unsupervised Learning</a:t>
          </a:r>
        </a:p>
        <a:p>
          <a:r>
            <a:rPr lang="en-US" sz="2000" dirty="0" err="1"/>
            <a:t>Os</a:t>
          </a:r>
          <a:r>
            <a:rPr lang="en-US" sz="2000" dirty="0"/>
            <a:t> dados para </a:t>
          </a:r>
          <a:r>
            <a:rPr lang="en-US" sz="2000" dirty="0" err="1"/>
            <a:t>treinamento</a:t>
          </a:r>
          <a:r>
            <a:rPr lang="en-US" sz="2000" dirty="0"/>
            <a:t> do </a:t>
          </a:r>
          <a:r>
            <a:rPr lang="en-US" sz="2000" dirty="0" err="1"/>
            <a:t>algoritmo</a:t>
          </a:r>
          <a:r>
            <a:rPr lang="en-US" sz="2000" dirty="0"/>
            <a:t> é </a:t>
          </a:r>
          <a:r>
            <a:rPr lang="en-US" sz="2000" dirty="0" err="1"/>
            <a:t>unlabled</a:t>
          </a:r>
          <a:r>
            <a:rPr lang="en-US" sz="2000" dirty="0"/>
            <a:t>: </a:t>
          </a:r>
          <a:r>
            <a:rPr lang="en-US" sz="2000" dirty="0" err="1"/>
            <a:t>contêm</a:t>
          </a:r>
          <a:r>
            <a:rPr lang="en-US" sz="2000" dirty="0"/>
            <a:t> </a:t>
          </a:r>
          <a:r>
            <a:rPr lang="en-US" sz="2000" dirty="0" err="1"/>
            <a:t>apenas</a:t>
          </a:r>
          <a:r>
            <a:rPr lang="en-US" sz="2000" dirty="0"/>
            <a:t> as </a:t>
          </a:r>
          <a:r>
            <a:rPr lang="en-US" sz="2000" dirty="0" err="1"/>
            <a:t>variáveis</a:t>
          </a:r>
          <a:r>
            <a:rPr lang="en-US" sz="2000" dirty="0"/>
            <a:t> </a:t>
          </a:r>
          <a:r>
            <a:rPr lang="en-US" sz="2000" dirty="0" err="1"/>
            <a:t>independentes</a:t>
          </a:r>
          <a:endParaRPr lang="en-US" sz="2000" b="1" cap="small" baseline="0" dirty="0"/>
        </a:p>
      </dgm:t>
    </dgm:pt>
    <dgm:pt modelId="{A9639E97-BD4E-4B1A-8AD5-B779D1025D6C}" type="parTrans" cxnId="{DEDF390B-7AA3-43DD-A0EA-1B6D0541150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800" dirty="0">
            <a:solidFill>
              <a:schemeClr val="tx1"/>
            </a:solidFill>
          </a:endParaRPr>
        </a:p>
      </dgm:t>
    </dgm:pt>
    <dgm:pt modelId="{9B210BA4-5E26-432B-9FC1-E772340A1B2B}" type="sibTrans" cxnId="{DEDF390B-7AA3-43DD-A0EA-1B6D05411504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F4B2DCC-0400-4415-9582-D529FE548CF2}">
      <dgm:prSet custT="1"/>
      <dgm:spPr/>
      <dgm:t>
        <a:bodyPr/>
        <a:lstStyle/>
        <a:p>
          <a:r>
            <a:rPr lang="en-US" sz="2400" cap="all" baseline="0" dirty="0" err="1"/>
            <a:t>variável</a:t>
          </a:r>
          <a:r>
            <a:rPr lang="en-US" sz="2400" cap="all" baseline="0" dirty="0"/>
            <a:t> </a:t>
          </a:r>
          <a:r>
            <a:rPr lang="en-US" sz="2400" cap="all" baseline="0" dirty="0" err="1"/>
            <a:t>dependente</a:t>
          </a:r>
          <a:r>
            <a:rPr lang="en-US" sz="2400" cap="all" baseline="0" dirty="0"/>
            <a:t> </a:t>
          </a:r>
          <a:r>
            <a:rPr lang="en-US" sz="2400" cap="all" baseline="0" dirty="0" err="1"/>
            <a:t>ausente</a:t>
          </a:r>
          <a:endParaRPr lang="en-US" sz="2400" cap="all" baseline="0" dirty="0"/>
        </a:p>
      </dgm:t>
    </dgm:pt>
    <dgm:pt modelId="{6B4E1BE0-16B8-49A4-8108-24FB9034BBC9}" type="parTrans" cxnId="{3BEEF23F-B98E-464D-870B-8DBF4093F015}">
      <dgm:prSet/>
      <dgm:spPr/>
      <dgm:t>
        <a:bodyPr/>
        <a:lstStyle/>
        <a:p>
          <a:endParaRPr lang="en-US"/>
        </a:p>
      </dgm:t>
    </dgm:pt>
    <dgm:pt modelId="{B2C5171B-77DC-4810-83EC-64B730AE18E7}" type="sibTrans" cxnId="{3BEEF23F-B98E-464D-870B-8DBF4093F015}">
      <dgm:prSet/>
      <dgm:spPr/>
      <dgm:t>
        <a:bodyPr/>
        <a:lstStyle/>
        <a:p>
          <a:endParaRPr lang="en-US"/>
        </a:p>
      </dgm:t>
    </dgm:pt>
    <dgm:pt modelId="{7EF689D1-F6F9-4DF7-9E7D-38813CAE5B77}">
      <dgm:prSet custT="1"/>
      <dgm:spPr/>
      <dgm:t>
        <a:bodyPr/>
        <a:lstStyle/>
        <a:p>
          <a:r>
            <a:rPr lang="en-US" sz="2800" b="1" cap="all" baseline="0" dirty="0" err="1"/>
            <a:t>Classificação</a:t>
          </a:r>
          <a:endParaRPr lang="en-US" sz="2800" b="1" cap="all" baseline="0" dirty="0"/>
        </a:p>
        <a:p>
          <a:r>
            <a:rPr lang="en-US" sz="2000" baseline="0" dirty="0" err="1"/>
            <a:t>Variável</a:t>
          </a:r>
          <a:r>
            <a:rPr lang="en-US" sz="2000" baseline="0" dirty="0"/>
            <a:t> </a:t>
          </a:r>
          <a:r>
            <a:rPr lang="en-US" sz="2000" baseline="0" dirty="0" err="1"/>
            <a:t>dependente</a:t>
          </a:r>
          <a:r>
            <a:rPr lang="en-US" sz="2000" baseline="0" dirty="0"/>
            <a:t> </a:t>
          </a:r>
          <a:r>
            <a:rPr lang="en-US" sz="2000" baseline="0" dirty="0" err="1"/>
            <a:t>categórica</a:t>
          </a:r>
          <a:endParaRPr lang="en-US" sz="4000" baseline="0" dirty="0"/>
        </a:p>
      </dgm:t>
    </dgm:pt>
    <dgm:pt modelId="{8D530D02-F54A-46F8-99E6-806F55AAB8ED}" type="parTrans" cxnId="{F28B7A36-2C78-480C-B078-E0CDD31647C1}">
      <dgm:prSet/>
      <dgm:spPr/>
      <dgm:t>
        <a:bodyPr/>
        <a:lstStyle/>
        <a:p>
          <a:endParaRPr lang="en-US"/>
        </a:p>
      </dgm:t>
    </dgm:pt>
    <dgm:pt modelId="{D803AA5A-80BE-4D02-93D8-290719A12A01}" type="sibTrans" cxnId="{F28B7A36-2C78-480C-B078-E0CDD31647C1}">
      <dgm:prSet/>
      <dgm:spPr/>
      <dgm:t>
        <a:bodyPr/>
        <a:lstStyle/>
        <a:p>
          <a:endParaRPr lang="en-US"/>
        </a:p>
      </dgm:t>
    </dgm:pt>
    <dgm:pt modelId="{06C8695F-12DE-49C0-AD1F-3540FB27A0CE}">
      <dgm:prSet custT="1"/>
      <dgm:spPr/>
      <dgm:t>
        <a:bodyPr/>
        <a:lstStyle/>
        <a:p>
          <a:r>
            <a:rPr lang="en-US" sz="2800" b="1" cap="all" baseline="0" dirty="0" err="1"/>
            <a:t>Regressão</a:t>
          </a:r>
          <a:endParaRPr lang="en-US" sz="2800" b="1" cap="all" baseline="0" dirty="0"/>
        </a:p>
        <a:p>
          <a:r>
            <a:rPr lang="en-US" sz="2000" baseline="0" dirty="0" err="1"/>
            <a:t>Variável</a:t>
          </a:r>
          <a:r>
            <a:rPr lang="en-US" sz="2000" baseline="0" dirty="0"/>
            <a:t> </a:t>
          </a:r>
          <a:r>
            <a:rPr lang="en-US" sz="2000" baseline="0" dirty="0" err="1"/>
            <a:t>dependente</a:t>
          </a:r>
          <a:r>
            <a:rPr lang="en-US" sz="2000" baseline="0" dirty="0"/>
            <a:t> </a:t>
          </a:r>
          <a:r>
            <a:rPr lang="en-US" sz="2000" baseline="0" dirty="0" err="1"/>
            <a:t>contínua</a:t>
          </a:r>
          <a:endParaRPr lang="en-US" sz="2000" baseline="0" dirty="0"/>
        </a:p>
      </dgm:t>
    </dgm:pt>
    <dgm:pt modelId="{F30268EF-EF3D-4C5A-A7EF-D6188FC7D4EC}" type="parTrans" cxnId="{90FB8D42-D1B2-4254-960A-7F29BEE291E3}">
      <dgm:prSet/>
      <dgm:spPr/>
      <dgm:t>
        <a:bodyPr/>
        <a:lstStyle/>
        <a:p>
          <a:endParaRPr lang="en-US"/>
        </a:p>
      </dgm:t>
    </dgm:pt>
    <dgm:pt modelId="{C2FEBF21-7532-4A86-8B06-B31D7A634E67}" type="sibTrans" cxnId="{90FB8D42-D1B2-4254-960A-7F29BEE291E3}">
      <dgm:prSet/>
      <dgm:spPr/>
      <dgm:t>
        <a:bodyPr/>
        <a:lstStyle/>
        <a:p>
          <a:endParaRPr lang="en-US"/>
        </a:p>
      </dgm:t>
    </dgm:pt>
    <dgm:pt modelId="{191C0A1F-2D85-4899-9465-A8DDE1C6B1D2}" type="pres">
      <dgm:prSet presAssocID="{762D3960-EDF6-482C-8A17-7FFBBDCD4B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39F51F-FA17-4AC7-BAE0-768C58311A15}" type="pres">
      <dgm:prSet presAssocID="{F610D1C6-03F6-4644-A75A-DF87E9547B21}" presName="hierRoot1" presStyleCnt="0">
        <dgm:presLayoutVars>
          <dgm:hierBranch val="init"/>
        </dgm:presLayoutVars>
      </dgm:prSet>
      <dgm:spPr/>
    </dgm:pt>
    <dgm:pt modelId="{D50A0E54-3CEA-449A-B5EE-FB6ABA26A387}" type="pres">
      <dgm:prSet presAssocID="{F610D1C6-03F6-4644-A75A-DF87E9547B21}" presName="rootComposite1" presStyleCnt="0"/>
      <dgm:spPr/>
    </dgm:pt>
    <dgm:pt modelId="{6DE91588-5EEE-424A-8DDA-1173F5265D5F}" type="pres">
      <dgm:prSet presAssocID="{F610D1C6-03F6-4644-A75A-DF87E9547B21}" presName="rootText1" presStyleLbl="node0" presStyleIdx="0" presStyleCnt="1" custScaleX="166876">
        <dgm:presLayoutVars>
          <dgm:chPref val="3"/>
        </dgm:presLayoutVars>
      </dgm:prSet>
      <dgm:spPr/>
    </dgm:pt>
    <dgm:pt modelId="{6476C272-976A-4DE2-9CE8-8EA364FAF758}" type="pres">
      <dgm:prSet presAssocID="{F610D1C6-03F6-4644-A75A-DF87E9547B21}" presName="rootPict1" presStyleLbl="alignImgPlace1" presStyleIdx="0" presStyleCnt="6" custScaleX="84932" custScaleY="84324" custLinFactX="-2646" custLinFactNeighborX="-100000" custLinFactNeighborY="-9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DA76EF9-83F6-487B-BCE8-7A88E69C5389}" type="pres">
      <dgm:prSet presAssocID="{F610D1C6-03F6-4644-A75A-DF87E9547B21}" presName="rootConnector1" presStyleLbl="node1" presStyleIdx="0" presStyleCnt="0"/>
      <dgm:spPr/>
    </dgm:pt>
    <dgm:pt modelId="{D00DBB1D-74C9-4B5A-B526-AF635E19EDE4}" type="pres">
      <dgm:prSet presAssocID="{F610D1C6-03F6-4644-A75A-DF87E9547B21}" presName="hierChild2" presStyleCnt="0"/>
      <dgm:spPr/>
    </dgm:pt>
    <dgm:pt modelId="{DC8282D9-5214-487B-97CA-3917C2685C6E}" type="pres">
      <dgm:prSet presAssocID="{2D1BEFF9-E9F2-441D-90C3-CA7041BCB515}" presName="Name37" presStyleLbl="parChTrans1D2" presStyleIdx="0" presStyleCnt="2"/>
      <dgm:spPr/>
    </dgm:pt>
    <dgm:pt modelId="{A255E6B6-9C37-4591-9487-67AAD8C9A131}" type="pres">
      <dgm:prSet presAssocID="{7BBCBFF8-167C-49DE-AF98-0C154B50380A}" presName="hierRoot2" presStyleCnt="0">
        <dgm:presLayoutVars>
          <dgm:hierBranch val="hang"/>
        </dgm:presLayoutVars>
      </dgm:prSet>
      <dgm:spPr/>
    </dgm:pt>
    <dgm:pt modelId="{062DD070-5140-40AB-8775-1A17EE664098}" type="pres">
      <dgm:prSet presAssocID="{7BBCBFF8-167C-49DE-AF98-0C154B50380A}" presName="rootComposite" presStyleCnt="0"/>
      <dgm:spPr/>
    </dgm:pt>
    <dgm:pt modelId="{052372B0-7087-4351-A3C6-6CDA561BEDEC}" type="pres">
      <dgm:prSet presAssocID="{7BBCBFF8-167C-49DE-AF98-0C154B50380A}" presName="rootText" presStyleLbl="node2" presStyleIdx="0" presStyleCnt="2" custScaleX="127620" custScaleY="78597">
        <dgm:presLayoutVars>
          <dgm:chPref val="3"/>
        </dgm:presLayoutVars>
      </dgm:prSet>
      <dgm:spPr/>
    </dgm:pt>
    <dgm:pt modelId="{3EA59377-04D4-4945-B6D9-E90ACEDCFC43}" type="pres">
      <dgm:prSet presAssocID="{7BBCBFF8-167C-49DE-AF98-0C154B50380A}" presName="rootPict" presStyleLbl="alignImgPlace1" presStyleIdx="1" presStyleCnt="6" custScaleX="49288" custScaleY="49309" custLinFactNeighborX="-68983" custLinFactNeighborY="-28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2000" r="-22000"/>
          </a:stretch>
        </a:blipFill>
        <a:ln>
          <a:noFill/>
        </a:ln>
      </dgm:spPr>
    </dgm:pt>
    <dgm:pt modelId="{3D3EB451-AA01-4D6C-9E8C-3571C770EC2C}" type="pres">
      <dgm:prSet presAssocID="{7BBCBFF8-167C-49DE-AF98-0C154B50380A}" presName="rootConnector" presStyleLbl="node2" presStyleIdx="0" presStyleCnt="2"/>
      <dgm:spPr/>
    </dgm:pt>
    <dgm:pt modelId="{38A68D8D-63C7-4D2D-A1D9-E1E0B9C26046}" type="pres">
      <dgm:prSet presAssocID="{7BBCBFF8-167C-49DE-AF98-0C154B50380A}" presName="hierChild4" presStyleCnt="0"/>
      <dgm:spPr/>
    </dgm:pt>
    <dgm:pt modelId="{96B5ED03-BF04-4C88-83AB-7181DAEB620E}" type="pres">
      <dgm:prSet presAssocID="{8D530D02-F54A-46F8-99E6-806F55AAB8ED}" presName="Name48" presStyleLbl="parChTrans1D3" presStyleIdx="0" presStyleCnt="3"/>
      <dgm:spPr/>
    </dgm:pt>
    <dgm:pt modelId="{0BFE5E3B-477D-4A5F-B10A-E6DE50EAF452}" type="pres">
      <dgm:prSet presAssocID="{7EF689D1-F6F9-4DF7-9E7D-38813CAE5B77}" presName="hierRoot2" presStyleCnt="0">
        <dgm:presLayoutVars>
          <dgm:hierBranch/>
        </dgm:presLayoutVars>
      </dgm:prSet>
      <dgm:spPr/>
    </dgm:pt>
    <dgm:pt modelId="{8DE9A4A0-F4B1-4BA7-AA0A-4EF8DA684142}" type="pres">
      <dgm:prSet presAssocID="{7EF689D1-F6F9-4DF7-9E7D-38813CAE5B77}" presName="rootComposite" presStyleCnt="0"/>
      <dgm:spPr/>
    </dgm:pt>
    <dgm:pt modelId="{561F33BC-7710-4914-8999-A41AD83C1826}" type="pres">
      <dgm:prSet presAssocID="{7EF689D1-F6F9-4DF7-9E7D-38813CAE5B77}" presName="rootText" presStyleLbl="node3" presStyleIdx="0" presStyleCnt="3" custScaleX="106737" custScaleY="86620">
        <dgm:presLayoutVars>
          <dgm:chPref val="3"/>
        </dgm:presLayoutVars>
      </dgm:prSet>
      <dgm:spPr/>
    </dgm:pt>
    <dgm:pt modelId="{AAE6F886-D9ED-44CB-9646-1CB8E8CDA49F}" type="pres">
      <dgm:prSet presAssocID="{7EF689D1-F6F9-4DF7-9E7D-38813CAE5B77}" presName="rootPict" presStyleLbl="alignImgPlace1" presStyleIdx="2" presStyleCnt="6" custScaleX="82745" custScaleY="72732" custLinFactNeighborX="-15256" custLinFactNeighborY="41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FB632D7-23F3-46B4-B4B4-B2FB037ED2C5}" type="pres">
      <dgm:prSet presAssocID="{7EF689D1-F6F9-4DF7-9E7D-38813CAE5B77}" presName="rootConnector" presStyleLbl="node3" presStyleIdx="0" presStyleCnt="3"/>
      <dgm:spPr/>
    </dgm:pt>
    <dgm:pt modelId="{B57CD9F9-6B17-4B2D-BF3A-037A7E4A3B24}" type="pres">
      <dgm:prSet presAssocID="{7EF689D1-F6F9-4DF7-9E7D-38813CAE5B77}" presName="hierChild4" presStyleCnt="0"/>
      <dgm:spPr/>
    </dgm:pt>
    <dgm:pt modelId="{B6F64374-3513-4BE1-8136-C501DD8F6FE1}" type="pres">
      <dgm:prSet presAssocID="{7EF689D1-F6F9-4DF7-9E7D-38813CAE5B77}" presName="hierChild5" presStyleCnt="0"/>
      <dgm:spPr/>
    </dgm:pt>
    <dgm:pt modelId="{7C206DBF-80FF-4C6B-9BC7-66FB27985900}" type="pres">
      <dgm:prSet presAssocID="{F30268EF-EF3D-4C5A-A7EF-D6188FC7D4EC}" presName="Name48" presStyleLbl="parChTrans1D3" presStyleIdx="1" presStyleCnt="3"/>
      <dgm:spPr/>
    </dgm:pt>
    <dgm:pt modelId="{AB156EF4-CCA8-49DA-94F6-0F35C7A43EEA}" type="pres">
      <dgm:prSet presAssocID="{06C8695F-12DE-49C0-AD1F-3540FB27A0CE}" presName="hierRoot2" presStyleCnt="0">
        <dgm:presLayoutVars>
          <dgm:hierBranch val="init"/>
        </dgm:presLayoutVars>
      </dgm:prSet>
      <dgm:spPr/>
    </dgm:pt>
    <dgm:pt modelId="{E2211ECE-345A-43DE-A53A-9AF9B3E71365}" type="pres">
      <dgm:prSet presAssocID="{06C8695F-12DE-49C0-AD1F-3540FB27A0CE}" presName="rootComposite" presStyleCnt="0"/>
      <dgm:spPr/>
    </dgm:pt>
    <dgm:pt modelId="{470B1CD3-546A-4E53-885B-9F2D1D1983C2}" type="pres">
      <dgm:prSet presAssocID="{06C8695F-12DE-49C0-AD1F-3540FB27A0CE}" presName="rootText" presStyleLbl="node3" presStyleIdx="1" presStyleCnt="3" custScaleX="106780" custScaleY="86501">
        <dgm:presLayoutVars>
          <dgm:chPref val="3"/>
        </dgm:presLayoutVars>
      </dgm:prSet>
      <dgm:spPr/>
    </dgm:pt>
    <dgm:pt modelId="{FD66D01C-919E-4343-9CED-7A7017C0875C}" type="pres">
      <dgm:prSet presAssocID="{06C8695F-12DE-49C0-AD1F-3540FB27A0CE}" presName="rootPict" presStyleLbl="alignImgPlace1" presStyleIdx="3" presStyleCnt="6" custScaleX="62946" custScaleY="76295" custLinFactNeighborX="-8603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C19872C-95F5-40AC-9C42-753086397D01}" type="pres">
      <dgm:prSet presAssocID="{06C8695F-12DE-49C0-AD1F-3540FB27A0CE}" presName="rootConnector" presStyleLbl="node3" presStyleIdx="1" presStyleCnt="3"/>
      <dgm:spPr/>
    </dgm:pt>
    <dgm:pt modelId="{481A8463-92C4-4108-AEC7-FACCEFA9FB9D}" type="pres">
      <dgm:prSet presAssocID="{06C8695F-12DE-49C0-AD1F-3540FB27A0CE}" presName="hierChild4" presStyleCnt="0"/>
      <dgm:spPr/>
    </dgm:pt>
    <dgm:pt modelId="{023BA03E-C9DB-4ECD-AFEF-CA7EA389B5A7}" type="pres">
      <dgm:prSet presAssocID="{06C8695F-12DE-49C0-AD1F-3540FB27A0CE}" presName="hierChild5" presStyleCnt="0"/>
      <dgm:spPr/>
    </dgm:pt>
    <dgm:pt modelId="{AB7A7154-72CC-4624-ABED-1844B9D5D3C3}" type="pres">
      <dgm:prSet presAssocID="{7BBCBFF8-167C-49DE-AF98-0C154B50380A}" presName="hierChild5" presStyleCnt="0"/>
      <dgm:spPr/>
    </dgm:pt>
    <dgm:pt modelId="{D14A616E-345D-4CE4-AB9F-2CC6EB3F5D8E}" type="pres">
      <dgm:prSet presAssocID="{A9639E97-BD4E-4B1A-8AD5-B779D1025D6C}" presName="Name37" presStyleLbl="parChTrans1D2" presStyleIdx="1" presStyleCnt="2"/>
      <dgm:spPr/>
    </dgm:pt>
    <dgm:pt modelId="{2C33AD67-4459-486A-9184-286835CC225F}" type="pres">
      <dgm:prSet presAssocID="{B25CE856-94FB-405A-B292-8FAAA40CA858}" presName="hierRoot2" presStyleCnt="0">
        <dgm:presLayoutVars>
          <dgm:hierBranch/>
        </dgm:presLayoutVars>
      </dgm:prSet>
      <dgm:spPr/>
    </dgm:pt>
    <dgm:pt modelId="{5C6D2788-C3B9-4754-AF29-CACD8C2E1742}" type="pres">
      <dgm:prSet presAssocID="{B25CE856-94FB-405A-B292-8FAAA40CA858}" presName="rootComposite" presStyleCnt="0"/>
      <dgm:spPr/>
    </dgm:pt>
    <dgm:pt modelId="{AE4CDE06-A111-4F73-AA97-3C307BC682FB}" type="pres">
      <dgm:prSet presAssocID="{B25CE856-94FB-405A-B292-8FAAA40CA858}" presName="rootText" presStyleLbl="node2" presStyleIdx="1" presStyleCnt="2" custScaleX="139697" custScaleY="113223" custLinFactNeighborX="1533">
        <dgm:presLayoutVars>
          <dgm:chPref val="3"/>
        </dgm:presLayoutVars>
      </dgm:prSet>
      <dgm:spPr/>
    </dgm:pt>
    <dgm:pt modelId="{3E23CCF3-8012-4F27-89C3-ABC585F55EFE}" type="pres">
      <dgm:prSet presAssocID="{B25CE856-94FB-405A-B292-8FAAA40CA858}" presName="rootPict" presStyleLbl="alignImgPlace1" presStyleIdx="4" presStyleCnt="6" custScaleX="64320" custScaleY="87288" custLinFactNeighborX="-80821" custLinFactNeighborY="-501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40000" r="-4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C2FD16F-C67C-4B24-A0DA-D6D0FF34314D}" type="pres">
      <dgm:prSet presAssocID="{B25CE856-94FB-405A-B292-8FAAA40CA858}" presName="rootConnector" presStyleLbl="node2" presStyleIdx="1" presStyleCnt="2"/>
      <dgm:spPr/>
    </dgm:pt>
    <dgm:pt modelId="{21BC84D4-FE7C-4207-B2F6-465ADAF00803}" type="pres">
      <dgm:prSet presAssocID="{B25CE856-94FB-405A-B292-8FAAA40CA858}" presName="hierChild4" presStyleCnt="0"/>
      <dgm:spPr/>
    </dgm:pt>
    <dgm:pt modelId="{276B8A90-EE27-4806-8A8B-A18AB8810C49}" type="pres">
      <dgm:prSet presAssocID="{6B4E1BE0-16B8-49A4-8108-24FB9034BBC9}" presName="Name35" presStyleLbl="parChTrans1D3" presStyleIdx="2" presStyleCnt="3"/>
      <dgm:spPr/>
    </dgm:pt>
    <dgm:pt modelId="{283E8654-9B3E-48AC-A505-D2EDDC8EF89D}" type="pres">
      <dgm:prSet presAssocID="{7F4B2DCC-0400-4415-9582-D529FE548CF2}" presName="hierRoot2" presStyleCnt="0">
        <dgm:presLayoutVars>
          <dgm:hierBranch/>
        </dgm:presLayoutVars>
      </dgm:prSet>
      <dgm:spPr/>
    </dgm:pt>
    <dgm:pt modelId="{9DC5B02F-EB18-459E-AC56-C177F60AC4F4}" type="pres">
      <dgm:prSet presAssocID="{7F4B2DCC-0400-4415-9582-D529FE548CF2}" presName="rootComposite" presStyleCnt="0"/>
      <dgm:spPr/>
    </dgm:pt>
    <dgm:pt modelId="{A4A04B68-87E1-4B8F-9E9E-B3F25592AC06}" type="pres">
      <dgm:prSet presAssocID="{7F4B2DCC-0400-4415-9582-D529FE548CF2}" presName="rootText" presStyleLbl="node3" presStyleIdx="2" presStyleCnt="3" custScaleX="123274">
        <dgm:presLayoutVars>
          <dgm:chPref val="3"/>
        </dgm:presLayoutVars>
      </dgm:prSet>
      <dgm:spPr/>
    </dgm:pt>
    <dgm:pt modelId="{453583E8-3CE4-4674-9665-1B014A74A344}" type="pres">
      <dgm:prSet presAssocID="{7F4B2DCC-0400-4415-9582-D529FE548CF2}" presName="rootPict" presStyleLbl="alignImgPlace1" presStyleIdx="5" presStyleCnt="6"/>
      <dgm:spPr/>
    </dgm:pt>
    <dgm:pt modelId="{7578CC3C-CE66-4A8F-844A-EF2CD5DFAE71}" type="pres">
      <dgm:prSet presAssocID="{7F4B2DCC-0400-4415-9582-D529FE548CF2}" presName="rootConnector" presStyleLbl="node3" presStyleIdx="2" presStyleCnt="3"/>
      <dgm:spPr/>
    </dgm:pt>
    <dgm:pt modelId="{4F5FF920-DF14-4283-BA14-50105145A339}" type="pres">
      <dgm:prSet presAssocID="{7F4B2DCC-0400-4415-9582-D529FE548CF2}" presName="hierChild4" presStyleCnt="0"/>
      <dgm:spPr/>
    </dgm:pt>
    <dgm:pt modelId="{CCA318E6-0636-4A6B-B5DB-BBEA76A64E9E}" type="pres">
      <dgm:prSet presAssocID="{7F4B2DCC-0400-4415-9582-D529FE548CF2}" presName="hierChild5" presStyleCnt="0"/>
      <dgm:spPr/>
    </dgm:pt>
    <dgm:pt modelId="{B4CAF7EB-87A1-4512-88FB-7FFB4CDF1AD6}" type="pres">
      <dgm:prSet presAssocID="{B25CE856-94FB-405A-B292-8FAAA40CA858}" presName="hierChild5" presStyleCnt="0"/>
      <dgm:spPr/>
    </dgm:pt>
    <dgm:pt modelId="{8F47B344-C046-4F32-B1B9-3CE53BA11148}" type="pres">
      <dgm:prSet presAssocID="{F610D1C6-03F6-4644-A75A-DF87E9547B21}" presName="hierChild3" presStyleCnt="0"/>
      <dgm:spPr/>
    </dgm:pt>
  </dgm:ptLst>
  <dgm:cxnLst>
    <dgm:cxn modelId="{DEDF390B-7AA3-43DD-A0EA-1B6D05411504}" srcId="{F610D1C6-03F6-4644-A75A-DF87E9547B21}" destId="{B25CE856-94FB-405A-B292-8FAAA40CA858}" srcOrd="1" destOrd="0" parTransId="{A9639E97-BD4E-4B1A-8AD5-B779D1025D6C}" sibTransId="{9B210BA4-5E26-432B-9FC1-E772340A1B2B}"/>
    <dgm:cxn modelId="{EC3BDF0B-E112-4995-9E1F-A0DF444FA2BF}" type="presOf" srcId="{8D530D02-F54A-46F8-99E6-806F55AAB8ED}" destId="{96B5ED03-BF04-4C88-83AB-7181DAEB620E}" srcOrd="0" destOrd="0" presId="urn:microsoft.com/office/officeart/2005/8/layout/pictureOrgChart+Icon"/>
    <dgm:cxn modelId="{48EE6F13-1093-4017-ABB0-554540464FAA}" type="presOf" srcId="{6B4E1BE0-16B8-49A4-8108-24FB9034BBC9}" destId="{276B8A90-EE27-4806-8A8B-A18AB8810C49}" srcOrd="0" destOrd="0" presId="urn:microsoft.com/office/officeart/2005/8/layout/pictureOrgChart+Icon"/>
    <dgm:cxn modelId="{D8A40814-AD18-4B53-A7D1-5AD3A1D647AA}" type="presOf" srcId="{7F4B2DCC-0400-4415-9582-D529FE548CF2}" destId="{7578CC3C-CE66-4A8F-844A-EF2CD5DFAE71}" srcOrd="1" destOrd="0" presId="urn:microsoft.com/office/officeart/2005/8/layout/pictureOrgChart+Icon"/>
    <dgm:cxn modelId="{EE2DFC23-4966-4CB6-BD32-BD3EF06E21C7}" type="presOf" srcId="{F610D1C6-03F6-4644-A75A-DF87E9547B21}" destId="{6DE91588-5EEE-424A-8DDA-1173F5265D5F}" srcOrd="0" destOrd="0" presId="urn:microsoft.com/office/officeart/2005/8/layout/pictureOrgChart+Icon"/>
    <dgm:cxn modelId="{C2420431-32A3-4042-8374-7A2CA497E42B}" type="presOf" srcId="{B25CE856-94FB-405A-B292-8FAAA40CA858}" destId="{8C2FD16F-C67C-4B24-A0DA-D6D0FF34314D}" srcOrd="1" destOrd="0" presId="urn:microsoft.com/office/officeart/2005/8/layout/pictureOrgChart+Icon"/>
    <dgm:cxn modelId="{F28B7A36-2C78-480C-B078-E0CDD31647C1}" srcId="{7BBCBFF8-167C-49DE-AF98-0C154B50380A}" destId="{7EF689D1-F6F9-4DF7-9E7D-38813CAE5B77}" srcOrd="0" destOrd="0" parTransId="{8D530D02-F54A-46F8-99E6-806F55AAB8ED}" sibTransId="{D803AA5A-80BE-4D02-93D8-290719A12A01}"/>
    <dgm:cxn modelId="{3BEEF23F-B98E-464D-870B-8DBF4093F015}" srcId="{B25CE856-94FB-405A-B292-8FAAA40CA858}" destId="{7F4B2DCC-0400-4415-9582-D529FE548CF2}" srcOrd="0" destOrd="0" parTransId="{6B4E1BE0-16B8-49A4-8108-24FB9034BBC9}" sibTransId="{B2C5171B-77DC-4810-83EC-64B730AE18E7}"/>
    <dgm:cxn modelId="{F8A2F741-C774-451F-81A8-4F2871E34330}" srcId="{762D3960-EDF6-482C-8A17-7FFBBDCD4BF6}" destId="{F610D1C6-03F6-4644-A75A-DF87E9547B21}" srcOrd="0" destOrd="0" parTransId="{F485336A-3713-4A54-914B-38EF2DBABCF1}" sibTransId="{8C73DB79-7DA1-44DA-8092-D2D8A1A78263}"/>
    <dgm:cxn modelId="{90FB8D42-D1B2-4254-960A-7F29BEE291E3}" srcId="{7BBCBFF8-167C-49DE-AF98-0C154B50380A}" destId="{06C8695F-12DE-49C0-AD1F-3540FB27A0CE}" srcOrd="1" destOrd="0" parTransId="{F30268EF-EF3D-4C5A-A7EF-D6188FC7D4EC}" sibTransId="{C2FEBF21-7532-4A86-8B06-B31D7A634E67}"/>
    <dgm:cxn modelId="{C88AF768-0733-4A48-A4EE-6967EB436D02}" type="presOf" srcId="{06C8695F-12DE-49C0-AD1F-3540FB27A0CE}" destId="{CC19872C-95F5-40AC-9C42-753086397D01}" srcOrd="1" destOrd="0" presId="urn:microsoft.com/office/officeart/2005/8/layout/pictureOrgChart+Icon"/>
    <dgm:cxn modelId="{08BC1D72-3F94-4E3F-AA35-F2C268885D2E}" srcId="{F610D1C6-03F6-4644-A75A-DF87E9547B21}" destId="{7BBCBFF8-167C-49DE-AF98-0C154B50380A}" srcOrd="0" destOrd="0" parTransId="{2D1BEFF9-E9F2-441D-90C3-CA7041BCB515}" sibTransId="{DAC84F34-5461-4C60-9AD4-0113EF77B529}"/>
    <dgm:cxn modelId="{8143BD57-816C-46FF-B9E0-1B0DA94EDE78}" type="presOf" srcId="{7BBCBFF8-167C-49DE-AF98-0C154B50380A}" destId="{052372B0-7087-4351-A3C6-6CDA561BEDEC}" srcOrd="0" destOrd="0" presId="urn:microsoft.com/office/officeart/2005/8/layout/pictureOrgChart+Icon"/>
    <dgm:cxn modelId="{4ED8C078-0A5F-4FA4-AABC-5F96A54B9244}" type="presOf" srcId="{06C8695F-12DE-49C0-AD1F-3540FB27A0CE}" destId="{470B1CD3-546A-4E53-885B-9F2D1D1983C2}" srcOrd="0" destOrd="0" presId="urn:microsoft.com/office/officeart/2005/8/layout/pictureOrgChart+Icon"/>
    <dgm:cxn modelId="{2D729384-E021-4C07-AA4C-6ED109097927}" type="presOf" srcId="{A9639E97-BD4E-4B1A-8AD5-B779D1025D6C}" destId="{D14A616E-345D-4CE4-AB9F-2CC6EB3F5D8E}" srcOrd="0" destOrd="0" presId="urn:microsoft.com/office/officeart/2005/8/layout/pictureOrgChart+Icon"/>
    <dgm:cxn modelId="{B794B88D-9DA0-440E-9A64-3D0F0AA0DC28}" type="presOf" srcId="{B25CE856-94FB-405A-B292-8FAAA40CA858}" destId="{AE4CDE06-A111-4F73-AA97-3C307BC682FB}" srcOrd="0" destOrd="0" presId="urn:microsoft.com/office/officeart/2005/8/layout/pictureOrgChart+Icon"/>
    <dgm:cxn modelId="{7E2C309E-5271-44C3-AB29-15F178784E09}" type="presOf" srcId="{762D3960-EDF6-482C-8A17-7FFBBDCD4BF6}" destId="{191C0A1F-2D85-4899-9465-A8DDE1C6B1D2}" srcOrd="0" destOrd="0" presId="urn:microsoft.com/office/officeart/2005/8/layout/pictureOrgChart+Icon"/>
    <dgm:cxn modelId="{F8CC949F-CB51-4FBB-9B35-C30152BF17D5}" type="presOf" srcId="{F610D1C6-03F6-4644-A75A-DF87E9547B21}" destId="{3DA76EF9-83F6-487B-BCE8-7A88E69C5389}" srcOrd="1" destOrd="0" presId="urn:microsoft.com/office/officeart/2005/8/layout/pictureOrgChart+Icon"/>
    <dgm:cxn modelId="{DEA25BA6-C6CB-44B5-94F7-1AC4048C34BB}" type="presOf" srcId="{7EF689D1-F6F9-4DF7-9E7D-38813CAE5B77}" destId="{561F33BC-7710-4914-8999-A41AD83C1826}" srcOrd="0" destOrd="0" presId="urn:microsoft.com/office/officeart/2005/8/layout/pictureOrgChart+Icon"/>
    <dgm:cxn modelId="{084275A7-6A39-4B7C-A32C-69DE4102CFA6}" type="presOf" srcId="{7BBCBFF8-167C-49DE-AF98-0C154B50380A}" destId="{3D3EB451-AA01-4D6C-9E8C-3571C770EC2C}" srcOrd="1" destOrd="0" presId="urn:microsoft.com/office/officeart/2005/8/layout/pictureOrgChart+Icon"/>
    <dgm:cxn modelId="{3E61D8B5-01AF-47D0-9BEA-CA8E09839159}" type="presOf" srcId="{2D1BEFF9-E9F2-441D-90C3-CA7041BCB515}" destId="{DC8282D9-5214-487B-97CA-3917C2685C6E}" srcOrd="0" destOrd="0" presId="urn:microsoft.com/office/officeart/2005/8/layout/pictureOrgChart+Icon"/>
    <dgm:cxn modelId="{39BE08BA-2819-4199-96C7-A421BAA1D119}" type="presOf" srcId="{F30268EF-EF3D-4C5A-A7EF-D6188FC7D4EC}" destId="{7C206DBF-80FF-4C6B-9BC7-66FB27985900}" srcOrd="0" destOrd="0" presId="urn:microsoft.com/office/officeart/2005/8/layout/pictureOrgChart+Icon"/>
    <dgm:cxn modelId="{FF654CD4-7F19-4A51-9A82-796DC42DDC38}" type="presOf" srcId="{7F4B2DCC-0400-4415-9582-D529FE548CF2}" destId="{A4A04B68-87E1-4B8F-9E9E-B3F25592AC06}" srcOrd="0" destOrd="0" presId="urn:microsoft.com/office/officeart/2005/8/layout/pictureOrgChart+Icon"/>
    <dgm:cxn modelId="{505727FA-9C8C-4BF2-A141-5E0AB9394B63}" type="presOf" srcId="{7EF689D1-F6F9-4DF7-9E7D-38813CAE5B77}" destId="{BFB632D7-23F3-46B4-B4B4-B2FB037ED2C5}" srcOrd="1" destOrd="0" presId="urn:microsoft.com/office/officeart/2005/8/layout/pictureOrgChart+Icon"/>
    <dgm:cxn modelId="{DFA8778A-A73E-4A2B-AAFB-15AF0F98387B}" type="presParOf" srcId="{191C0A1F-2D85-4899-9465-A8DDE1C6B1D2}" destId="{1F39F51F-FA17-4AC7-BAE0-768C58311A15}" srcOrd="0" destOrd="0" presId="urn:microsoft.com/office/officeart/2005/8/layout/pictureOrgChart+Icon"/>
    <dgm:cxn modelId="{BC054AEE-78B8-419A-B004-32F7D63001E3}" type="presParOf" srcId="{1F39F51F-FA17-4AC7-BAE0-768C58311A15}" destId="{D50A0E54-3CEA-449A-B5EE-FB6ABA26A387}" srcOrd="0" destOrd="0" presId="urn:microsoft.com/office/officeart/2005/8/layout/pictureOrgChart+Icon"/>
    <dgm:cxn modelId="{B9B22B3A-D257-4223-8E1E-13B40CC662F6}" type="presParOf" srcId="{D50A0E54-3CEA-449A-B5EE-FB6ABA26A387}" destId="{6DE91588-5EEE-424A-8DDA-1173F5265D5F}" srcOrd="0" destOrd="0" presId="urn:microsoft.com/office/officeart/2005/8/layout/pictureOrgChart+Icon"/>
    <dgm:cxn modelId="{7E66B0FB-6A33-4A2F-BA6E-DEC602083D07}" type="presParOf" srcId="{D50A0E54-3CEA-449A-B5EE-FB6ABA26A387}" destId="{6476C272-976A-4DE2-9CE8-8EA364FAF758}" srcOrd="1" destOrd="0" presId="urn:microsoft.com/office/officeart/2005/8/layout/pictureOrgChart+Icon"/>
    <dgm:cxn modelId="{54E41869-4400-4B68-A964-9765207EAC32}" type="presParOf" srcId="{D50A0E54-3CEA-449A-B5EE-FB6ABA26A387}" destId="{3DA76EF9-83F6-487B-BCE8-7A88E69C5389}" srcOrd="2" destOrd="0" presId="urn:microsoft.com/office/officeart/2005/8/layout/pictureOrgChart+Icon"/>
    <dgm:cxn modelId="{80DA2C43-EC82-467C-890B-28FEC90D9F60}" type="presParOf" srcId="{1F39F51F-FA17-4AC7-BAE0-768C58311A15}" destId="{D00DBB1D-74C9-4B5A-B526-AF635E19EDE4}" srcOrd="1" destOrd="0" presId="urn:microsoft.com/office/officeart/2005/8/layout/pictureOrgChart+Icon"/>
    <dgm:cxn modelId="{30572296-EF8C-45AA-9FAC-818C9C9F8AD2}" type="presParOf" srcId="{D00DBB1D-74C9-4B5A-B526-AF635E19EDE4}" destId="{DC8282D9-5214-487B-97CA-3917C2685C6E}" srcOrd="0" destOrd="0" presId="urn:microsoft.com/office/officeart/2005/8/layout/pictureOrgChart+Icon"/>
    <dgm:cxn modelId="{EABA46A0-D451-4FD6-A003-C3489F9B566D}" type="presParOf" srcId="{D00DBB1D-74C9-4B5A-B526-AF635E19EDE4}" destId="{A255E6B6-9C37-4591-9487-67AAD8C9A131}" srcOrd="1" destOrd="0" presId="urn:microsoft.com/office/officeart/2005/8/layout/pictureOrgChart+Icon"/>
    <dgm:cxn modelId="{6448634E-77A3-4818-8B0F-3B0E08D5811B}" type="presParOf" srcId="{A255E6B6-9C37-4591-9487-67AAD8C9A131}" destId="{062DD070-5140-40AB-8775-1A17EE664098}" srcOrd="0" destOrd="0" presId="urn:microsoft.com/office/officeart/2005/8/layout/pictureOrgChart+Icon"/>
    <dgm:cxn modelId="{D5CEB185-202F-477C-B340-54DD2B97D6A8}" type="presParOf" srcId="{062DD070-5140-40AB-8775-1A17EE664098}" destId="{052372B0-7087-4351-A3C6-6CDA561BEDEC}" srcOrd="0" destOrd="0" presId="urn:microsoft.com/office/officeart/2005/8/layout/pictureOrgChart+Icon"/>
    <dgm:cxn modelId="{F66DFBEA-5524-4D52-9415-9F484C8A4062}" type="presParOf" srcId="{062DD070-5140-40AB-8775-1A17EE664098}" destId="{3EA59377-04D4-4945-B6D9-E90ACEDCFC43}" srcOrd="1" destOrd="0" presId="urn:microsoft.com/office/officeart/2005/8/layout/pictureOrgChart+Icon"/>
    <dgm:cxn modelId="{92004551-E06D-4F59-A7BB-96513A54C0B8}" type="presParOf" srcId="{062DD070-5140-40AB-8775-1A17EE664098}" destId="{3D3EB451-AA01-4D6C-9E8C-3571C770EC2C}" srcOrd="2" destOrd="0" presId="urn:microsoft.com/office/officeart/2005/8/layout/pictureOrgChart+Icon"/>
    <dgm:cxn modelId="{83BCF8FE-D3E5-4AAE-9405-478803F63303}" type="presParOf" srcId="{A255E6B6-9C37-4591-9487-67AAD8C9A131}" destId="{38A68D8D-63C7-4D2D-A1D9-E1E0B9C26046}" srcOrd="1" destOrd="0" presId="urn:microsoft.com/office/officeart/2005/8/layout/pictureOrgChart+Icon"/>
    <dgm:cxn modelId="{BC9427E1-5FDD-4BA1-A152-E044FCA07985}" type="presParOf" srcId="{38A68D8D-63C7-4D2D-A1D9-E1E0B9C26046}" destId="{96B5ED03-BF04-4C88-83AB-7181DAEB620E}" srcOrd="0" destOrd="0" presId="urn:microsoft.com/office/officeart/2005/8/layout/pictureOrgChart+Icon"/>
    <dgm:cxn modelId="{DEE09831-4338-4ACA-88BD-C8BBB13A6F5F}" type="presParOf" srcId="{38A68D8D-63C7-4D2D-A1D9-E1E0B9C26046}" destId="{0BFE5E3B-477D-4A5F-B10A-E6DE50EAF452}" srcOrd="1" destOrd="0" presId="urn:microsoft.com/office/officeart/2005/8/layout/pictureOrgChart+Icon"/>
    <dgm:cxn modelId="{C31D035F-6C67-4D90-94CB-42835007AD0D}" type="presParOf" srcId="{0BFE5E3B-477D-4A5F-B10A-E6DE50EAF452}" destId="{8DE9A4A0-F4B1-4BA7-AA0A-4EF8DA684142}" srcOrd="0" destOrd="0" presId="urn:microsoft.com/office/officeart/2005/8/layout/pictureOrgChart+Icon"/>
    <dgm:cxn modelId="{EBC2675C-E71E-48C9-AEE2-692F28EF7BB5}" type="presParOf" srcId="{8DE9A4A0-F4B1-4BA7-AA0A-4EF8DA684142}" destId="{561F33BC-7710-4914-8999-A41AD83C1826}" srcOrd="0" destOrd="0" presId="urn:microsoft.com/office/officeart/2005/8/layout/pictureOrgChart+Icon"/>
    <dgm:cxn modelId="{35E4C808-5D7D-43B3-9998-EF0AF6B2C2C7}" type="presParOf" srcId="{8DE9A4A0-F4B1-4BA7-AA0A-4EF8DA684142}" destId="{AAE6F886-D9ED-44CB-9646-1CB8E8CDA49F}" srcOrd="1" destOrd="0" presId="urn:microsoft.com/office/officeart/2005/8/layout/pictureOrgChart+Icon"/>
    <dgm:cxn modelId="{C014C2E9-8C06-4158-B32F-0CFBF8AD242B}" type="presParOf" srcId="{8DE9A4A0-F4B1-4BA7-AA0A-4EF8DA684142}" destId="{BFB632D7-23F3-46B4-B4B4-B2FB037ED2C5}" srcOrd="2" destOrd="0" presId="urn:microsoft.com/office/officeart/2005/8/layout/pictureOrgChart+Icon"/>
    <dgm:cxn modelId="{E9883026-4766-4F2C-85D9-58FDE76FA174}" type="presParOf" srcId="{0BFE5E3B-477D-4A5F-B10A-E6DE50EAF452}" destId="{B57CD9F9-6B17-4B2D-BF3A-037A7E4A3B24}" srcOrd="1" destOrd="0" presId="urn:microsoft.com/office/officeart/2005/8/layout/pictureOrgChart+Icon"/>
    <dgm:cxn modelId="{F48F99F8-533D-4F57-B840-7013DE5B8B94}" type="presParOf" srcId="{0BFE5E3B-477D-4A5F-B10A-E6DE50EAF452}" destId="{B6F64374-3513-4BE1-8136-C501DD8F6FE1}" srcOrd="2" destOrd="0" presId="urn:microsoft.com/office/officeart/2005/8/layout/pictureOrgChart+Icon"/>
    <dgm:cxn modelId="{17F76EDC-3AE5-4AF7-95CB-473C1EEA7F0F}" type="presParOf" srcId="{38A68D8D-63C7-4D2D-A1D9-E1E0B9C26046}" destId="{7C206DBF-80FF-4C6B-9BC7-66FB27985900}" srcOrd="2" destOrd="0" presId="urn:microsoft.com/office/officeart/2005/8/layout/pictureOrgChart+Icon"/>
    <dgm:cxn modelId="{3EF9B43D-AC09-44D8-965F-F5A3C94C0DCC}" type="presParOf" srcId="{38A68D8D-63C7-4D2D-A1D9-E1E0B9C26046}" destId="{AB156EF4-CCA8-49DA-94F6-0F35C7A43EEA}" srcOrd="3" destOrd="0" presId="urn:microsoft.com/office/officeart/2005/8/layout/pictureOrgChart+Icon"/>
    <dgm:cxn modelId="{36E2365A-F1FD-4C10-8A15-CC26B4288525}" type="presParOf" srcId="{AB156EF4-CCA8-49DA-94F6-0F35C7A43EEA}" destId="{E2211ECE-345A-43DE-A53A-9AF9B3E71365}" srcOrd="0" destOrd="0" presId="urn:microsoft.com/office/officeart/2005/8/layout/pictureOrgChart+Icon"/>
    <dgm:cxn modelId="{C9EA5123-7AD4-44AE-8F20-A33C69D8A434}" type="presParOf" srcId="{E2211ECE-345A-43DE-A53A-9AF9B3E71365}" destId="{470B1CD3-546A-4E53-885B-9F2D1D1983C2}" srcOrd="0" destOrd="0" presId="urn:microsoft.com/office/officeart/2005/8/layout/pictureOrgChart+Icon"/>
    <dgm:cxn modelId="{BB3F3418-0B65-449E-B6FD-8110851051C7}" type="presParOf" srcId="{E2211ECE-345A-43DE-A53A-9AF9B3E71365}" destId="{FD66D01C-919E-4343-9CED-7A7017C0875C}" srcOrd="1" destOrd="0" presId="urn:microsoft.com/office/officeart/2005/8/layout/pictureOrgChart+Icon"/>
    <dgm:cxn modelId="{7D5C2890-E152-4459-B890-DA5BAE5ADBFC}" type="presParOf" srcId="{E2211ECE-345A-43DE-A53A-9AF9B3E71365}" destId="{CC19872C-95F5-40AC-9C42-753086397D01}" srcOrd="2" destOrd="0" presId="urn:microsoft.com/office/officeart/2005/8/layout/pictureOrgChart+Icon"/>
    <dgm:cxn modelId="{1A390ED4-B39B-4573-81AB-6E72267EBA9B}" type="presParOf" srcId="{AB156EF4-CCA8-49DA-94F6-0F35C7A43EEA}" destId="{481A8463-92C4-4108-AEC7-FACCEFA9FB9D}" srcOrd="1" destOrd="0" presId="urn:microsoft.com/office/officeart/2005/8/layout/pictureOrgChart+Icon"/>
    <dgm:cxn modelId="{5E32152B-703D-47BC-B7D0-9E97D17690C4}" type="presParOf" srcId="{AB156EF4-CCA8-49DA-94F6-0F35C7A43EEA}" destId="{023BA03E-C9DB-4ECD-AFEF-CA7EA389B5A7}" srcOrd="2" destOrd="0" presId="urn:microsoft.com/office/officeart/2005/8/layout/pictureOrgChart+Icon"/>
    <dgm:cxn modelId="{1267DC0F-70AC-4C82-A810-59DB3D080EAD}" type="presParOf" srcId="{A255E6B6-9C37-4591-9487-67AAD8C9A131}" destId="{AB7A7154-72CC-4624-ABED-1844B9D5D3C3}" srcOrd="2" destOrd="0" presId="urn:microsoft.com/office/officeart/2005/8/layout/pictureOrgChart+Icon"/>
    <dgm:cxn modelId="{7DC8D0E9-B007-4C3C-9A38-85B7AA609866}" type="presParOf" srcId="{D00DBB1D-74C9-4B5A-B526-AF635E19EDE4}" destId="{D14A616E-345D-4CE4-AB9F-2CC6EB3F5D8E}" srcOrd="2" destOrd="0" presId="urn:microsoft.com/office/officeart/2005/8/layout/pictureOrgChart+Icon"/>
    <dgm:cxn modelId="{762A6697-F354-4E8F-8703-E1442B4CD200}" type="presParOf" srcId="{D00DBB1D-74C9-4B5A-B526-AF635E19EDE4}" destId="{2C33AD67-4459-486A-9184-286835CC225F}" srcOrd="3" destOrd="0" presId="urn:microsoft.com/office/officeart/2005/8/layout/pictureOrgChart+Icon"/>
    <dgm:cxn modelId="{1FE89861-D4DE-4069-853C-A01025039492}" type="presParOf" srcId="{2C33AD67-4459-486A-9184-286835CC225F}" destId="{5C6D2788-C3B9-4754-AF29-CACD8C2E1742}" srcOrd="0" destOrd="0" presId="urn:microsoft.com/office/officeart/2005/8/layout/pictureOrgChart+Icon"/>
    <dgm:cxn modelId="{E96DB0B4-BDEA-46AA-A981-6F42C278DFF4}" type="presParOf" srcId="{5C6D2788-C3B9-4754-AF29-CACD8C2E1742}" destId="{AE4CDE06-A111-4F73-AA97-3C307BC682FB}" srcOrd="0" destOrd="0" presId="urn:microsoft.com/office/officeart/2005/8/layout/pictureOrgChart+Icon"/>
    <dgm:cxn modelId="{79D37307-703A-47FB-A1CC-54FBE84D092B}" type="presParOf" srcId="{5C6D2788-C3B9-4754-AF29-CACD8C2E1742}" destId="{3E23CCF3-8012-4F27-89C3-ABC585F55EFE}" srcOrd="1" destOrd="0" presId="urn:microsoft.com/office/officeart/2005/8/layout/pictureOrgChart+Icon"/>
    <dgm:cxn modelId="{25BEA89C-75F7-4C4C-B732-E41A1363598D}" type="presParOf" srcId="{5C6D2788-C3B9-4754-AF29-CACD8C2E1742}" destId="{8C2FD16F-C67C-4B24-A0DA-D6D0FF34314D}" srcOrd="2" destOrd="0" presId="urn:microsoft.com/office/officeart/2005/8/layout/pictureOrgChart+Icon"/>
    <dgm:cxn modelId="{21FEF408-BB43-4710-B1B5-2EFC928EBA8A}" type="presParOf" srcId="{2C33AD67-4459-486A-9184-286835CC225F}" destId="{21BC84D4-FE7C-4207-B2F6-465ADAF00803}" srcOrd="1" destOrd="0" presId="urn:microsoft.com/office/officeart/2005/8/layout/pictureOrgChart+Icon"/>
    <dgm:cxn modelId="{E3E9BE42-157A-4E00-A04C-5B26E27C66F6}" type="presParOf" srcId="{21BC84D4-FE7C-4207-B2F6-465ADAF00803}" destId="{276B8A90-EE27-4806-8A8B-A18AB8810C49}" srcOrd="0" destOrd="0" presId="urn:microsoft.com/office/officeart/2005/8/layout/pictureOrgChart+Icon"/>
    <dgm:cxn modelId="{11871BC8-9D41-4682-B045-5F90F5C6C570}" type="presParOf" srcId="{21BC84D4-FE7C-4207-B2F6-465ADAF00803}" destId="{283E8654-9B3E-48AC-A505-D2EDDC8EF89D}" srcOrd="1" destOrd="0" presId="urn:microsoft.com/office/officeart/2005/8/layout/pictureOrgChart+Icon"/>
    <dgm:cxn modelId="{137C08C5-435B-418E-BFAA-91EAE196FE2C}" type="presParOf" srcId="{283E8654-9B3E-48AC-A505-D2EDDC8EF89D}" destId="{9DC5B02F-EB18-459E-AC56-C177F60AC4F4}" srcOrd="0" destOrd="0" presId="urn:microsoft.com/office/officeart/2005/8/layout/pictureOrgChart+Icon"/>
    <dgm:cxn modelId="{E25242AC-04FB-4869-AAF2-DFCA9D0BF4FD}" type="presParOf" srcId="{9DC5B02F-EB18-459E-AC56-C177F60AC4F4}" destId="{A4A04B68-87E1-4B8F-9E9E-B3F25592AC06}" srcOrd="0" destOrd="0" presId="urn:microsoft.com/office/officeart/2005/8/layout/pictureOrgChart+Icon"/>
    <dgm:cxn modelId="{FD6A3FAE-430B-42B5-80F0-81CD9E52A0AE}" type="presParOf" srcId="{9DC5B02F-EB18-459E-AC56-C177F60AC4F4}" destId="{453583E8-3CE4-4674-9665-1B014A74A344}" srcOrd="1" destOrd="0" presId="urn:microsoft.com/office/officeart/2005/8/layout/pictureOrgChart+Icon"/>
    <dgm:cxn modelId="{EC13E537-99BD-45AB-96D8-2633E22FDC65}" type="presParOf" srcId="{9DC5B02F-EB18-459E-AC56-C177F60AC4F4}" destId="{7578CC3C-CE66-4A8F-844A-EF2CD5DFAE71}" srcOrd="2" destOrd="0" presId="urn:microsoft.com/office/officeart/2005/8/layout/pictureOrgChart+Icon"/>
    <dgm:cxn modelId="{5342BE01-DD45-4D93-9248-0EECAC965518}" type="presParOf" srcId="{283E8654-9B3E-48AC-A505-D2EDDC8EF89D}" destId="{4F5FF920-DF14-4283-BA14-50105145A339}" srcOrd="1" destOrd="0" presId="urn:microsoft.com/office/officeart/2005/8/layout/pictureOrgChart+Icon"/>
    <dgm:cxn modelId="{17602360-4065-4639-A850-81A89F48CA90}" type="presParOf" srcId="{283E8654-9B3E-48AC-A505-D2EDDC8EF89D}" destId="{CCA318E6-0636-4A6B-B5DB-BBEA76A64E9E}" srcOrd="2" destOrd="0" presId="urn:microsoft.com/office/officeart/2005/8/layout/pictureOrgChart+Icon"/>
    <dgm:cxn modelId="{44B5559E-1487-4570-96D4-CC9A39257DCE}" type="presParOf" srcId="{2C33AD67-4459-486A-9184-286835CC225F}" destId="{B4CAF7EB-87A1-4512-88FB-7FFB4CDF1AD6}" srcOrd="2" destOrd="0" presId="urn:microsoft.com/office/officeart/2005/8/layout/pictureOrgChart+Icon"/>
    <dgm:cxn modelId="{BE32CB21-13F9-47D8-9584-DD10096A0F44}" type="presParOf" srcId="{1F39F51F-FA17-4AC7-BAE0-768C58311A15}" destId="{8F47B344-C046-4F32-B1B9-3CE53BA11148}" srcOrd="2" destOrd="0" presId="urn:microsoft.com/office/officeart/2005/8/layout/pictureOrgChart+Icon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7D596-4547-4F98-A467-C3C6E6164CAC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D3BE131-02EA-45E1-A7BD-B4EE3BE34C67}">
      <dgm:prSet phldrT="[Text]" custT="1"/>
      <dgm:spPr/>
      <dgm:t>
        <a:bodyPr lIns="1371600"/>
        <a:lstStyle/>
        <a:p>
          <a:r>
            <a:rPr lang="en-US" sz="3600" b="1" dirty="0">
              <a:solidFill>
                <a:schemeClr val="tx1"/>
              </a:solidFill>
            </a:rPr>
            <a:t>MACHINE LEARNING</a:t>
          </a:r>
        </a:p>
      </dgm:t>
    </dgm:pt>
    <dgm:pt modelId="{37BD3723-9A3A-435B-A26C-EE81D57B8879}" type="parTrans" cxnId="{2D67F128-559E-455E-9479-221471B738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05F14D-106A-48B4-B53F-134576308E6C}" type="sibTrans" cxnId="{2D67F128-559E-455E-9479-221471B738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D1564D-3099-4B03-92C5-12F696E7E7F2}">
      <dgm:prSet phldrT="[Text]" custT="1"/>
      <dgm:spPr/>
      <dgm:t>
        <a:bodyPr lIns="1371600"/>
        <a:lstStyle/>
        <a:p>
          <a:r>
            <a:rPr lang="en-US" sz="2800" b="1" cap="all" baseline="0" dirty="0">
              <a:solidFill>
                <a:schemeClr val="tx1"/>
              </a:solidFill>
            </a:rPr>
            <a:t>Supervised Learning</a:t>
          </a:r>
        </a:p>
        <a:p>
          <a:r>
            <a:rPr lang="en-US" sz="2400" cap="none" baseline="0" dirty="0" err="1">
              <a:solidFill>
                <a:schemeClr val="tx1"/>
              </a:solidFill>
            </a:rPr>
            <a:t>Os</a:t>
          </a:r>
          <a:r>
            <a:rPr lang="en-US" sz="2400" cap="none" baseline="0" dirty="0">
              <a:solidFill>
                <a:schemeClr val="tx1"/>
              </a:solidFill>
            </a:rPr>
            <a:t> dados para </a:t>
          </a:r>
          <a:r>
            <a:rPr lang="en-US" sz="2400" cap="none" baseline="0" dirty="0" err="1">
              <a:solidFill>
                <a:schemeClr val="tx1"/>
              </a:solidFill>
            </a:rPr>
            <a:t>treinamento</a:t>
          </a:r>
          <a:r>
            <a:rPr lang="en-US" sz="2400" cap="none" baseline="0" dirty="0">
              <a:solidFill>
                <a:schemeClr val="tx1"/>
              </a:solidFill>
            </a:rPr>
            <a:t> do </a:t>
          </a:r>
          <a:r>
            <a:rPr lang="en-US" sz="2400" cap="none" baseline="0" dirty="0" err="1">
              <a:solidFill>
                <a:schemeClr val="tx1"/>
              </a:solidFill>
            </a:rPr>
            <a:t>algoritmo</a:t>
          </a:r>
          <a:r>
            <a:rPr lang="en-US" sz="2400" cap="none" baseline="0" dirty="0">
              <a:solidFill>
                <a:schemeClr val="tx1"/>
              </a:solidFill>
            </a:rPr>
            <a:t> </a:t>
          </a:r>
          <a:r>
            <a:rPr lang="en-US" sz="2400" cap="none" baseline="0" dirty="0" err="1">
              <a:solidFill>
                <a:schemeClr val="tx1"/>
              </a:solidFill>
            </a:rPr>
            <a:t>contêm</a:t>
          </a:r>
          <a:r>
            <a:rPr lang="en-US" sz="2400" cap="none" baseline="0" dirty="0">
              <a:solidFill>
                <a:schemeClr val="tx1"/>
              </a:solidFill>
            </a:rPr>
            <a:t> as </a:t>
          </a:r>
          <a:r>
            <a:rPr lang="en-US" sz="2400" cap="none" baseline="0" dirty="0" err="1">
              <a:solidFill>
                <a:schemeClr val="tx1"/>
              </a:solidFill>
            </a:rPr>
            <a:t>variáveis</a:t>
          </a:r>
          <a:r>
            <a:rPr lang="en-US" sz="2400" cap="none" baseline="0" dirty="0">
              <a:solidFill>
                <a:schemeClr val="tx1"/>
              </a:solidFill>
            </a:rPr>
            <a:t> </a:t>
          </a:r>
          <a:r>
            <a:rPr lang="en-US" sz="2400" cap="none" baseline="0" dirty="0" err="1">
              <a:solidFill>
                <a:schemeClr val="tx1"/>
              </a:solidFill>
            </a:rPr>
            <a:t>independentes</a:t>
          </a:r>
          <a:r>
            <a:rPr lang="en-US" sz="2400" cap="none" baseline="0" dirty="0">
              <a:solidFill>
                <a:schemeClr val="tx1"/>
              </a:solidFill>
            </a:rPr>
            <a:t> e </a:t>
          </a:r>
          <a:r>
            <a:rPr lang="en-US" sz="2400" cap="none" baseline="0" dirty="0" err="1">
              <a:solidFill>
                <a:schemeClr val="tx1"/>
              </a:solidFill>
            </a:rPr>
            <a:t>dependente</a:t>
          </a:r>
          <a:r>
            <a:rPr lang="en-US" sz="2400" cap="none" baseline="0" dirty="0">
              <a:solidFill>
                <a:schemeClr val="tx1"/>
              </a:solidFill>
            </a:rPr>
            <a:t> (label)</a:t>
          </a:r>
          <a:endParaRPr lang="en-US" sz="2400" dirty="0">
            <a:solidFill>
              <a:schemeClr val="tx1"/>
            </a:solidFill>
          </a:endParaRPr>
        </a:p>
      </dgm:t>
    </dgm:pt>
    <dgm:pt modelId="{013160B3-0413-4FAA-9552-AB24EB4F544A}" type="parTrans" cxnId="{CFBF8C84-2C22-4105-8EFE-CE619F7F9FC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7A70242-0FF1-45BA-BA5D-5545D434A0F9}" type="sibTrans" cxnId="{CFBF8C84-2C22-4105-8EFE-CE619F7F9FC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2A0E37A-AA2A-477C-92CD-55FD5C8A9AF6}">
      <dgm:prSet phldrT="[Text]" custT="1"/>
      <dgm:spPr/>
      <dgm:t>
        <a:bodyPr lIns="1463040"/>
        <a:lstStyle/>
        <a:p>
          <a:r>
            <a:rPr lang="en-US" sz="2800" b="1" cap="all" baseline="0" dirty="0">
              <a:solidFill>
                <a:schemeClr val="tx1"/>
              </a:solidFill>
            </a:rPr>
            <a:t>Unsupervised Learning</a:t>
          </a:r>
        </a:p>
        <a:p>
          <a:r>
            <a:rPr lang="en-US" sz="2400" dirty="0" err="1">
              <a:solidFill>
                <a:schemeClr val="tx1"/>
              </a:solidFill>
            </a:rPr>
            <a:t>Os</a:t>
          </a:r>
          <a:r>
            <a:rPr lang="en-US" sz="2400" dirty="0">
              <a:solidFill>
                <a:schemeClr val="tx1"/>
              </a:solidFill>
            </a:rPr>
            <a:t> dados para </a:t>
          </a:r>
          <a:r>
            <a:rPr lang="en-US" sz="2400" dirty="0" err="1">
              <a:solidFill>
                <a:schemeClr val="tx1"/>
              </a:solidFill>
            </a:rPr>
            <a:t>treinamento</a:t>
          </a:r>
          <a:r>
            <a:rPr lang="en-US" sz="2400" dirty="0">
              <a:solidFill>
                <a:schemeClr val="tx1"/>
              </a:solidFill>
            </a:rPr>
            <a:t> do </a:t>
          </a:r>
          <a:r>
            <a:rPr lang="en-US" sz="2400" dirty="0" err="1">
              <a:solidFill>
                <a:schemeClr val="tx1"/>
              </a:solidFill>
            </a:rPr>
            <a:t>algoritmo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são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i="1" dirty="0" err="1">
              <a:solidFill>
                <a:schemeClr val="tx1"/>
              </a:solidFill>
            </a:rPr>
            <a:t>unlabled</a:t>
          </a:r>
          <a:r>
            <a:rPr lang="en-US" sz="2400" i="1" dirty="0">
              <a:solidFill>
                <a:schemeClr val="tx1"/>
              </a:solidFill>
            </a:rPr>
            <a:t>: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contêm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apenas</a:t>
          </a:r>
          <a:r>
            <a:rPr lang="en-US" sz="2400" dirty="0">
              <a:solidFill>
                <a:schemeClr val="tx1"/>
              </a:solidFill>
            </a:rPr>
            <a:t> as </a:t>
          </a:r>
          <a:r>
            <a:rPr lang="en-US" sz="2400" dirty="0" err="1">
              <a:solidFill>
                <a:schemeClr val="tx1"/>
              </a:solidFill>
            </a:rPr>
            <a:t>variáveis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independentes</a:t>
          </a:r>
          <a:endParaRPr lang="en-US" sz="2400" dirty="0">
            <a:solidFill>
              <a:schemeClr val="tx1"/>
            </a:solidFill>
          </a:endParaRPr>
        </a:p>
      </dgm:t>
    </dgm:pt>
    <dgm:pt modelId="{2C694EC7-AD97-4326-A6DC-CF9C7BA08E56}" type="parTrans" cxnId="{66EE33BC-8128-4A66-ACDE-2C5DA547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841763-F9FD-4E8C-95FD-076C34CC713A}" type="sibTrans" cxnId="{66EE33BC-8128-4A66-ACDE-2C5DA547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A37CB1-B16A-4023-BA00-FD0BED094212}">
      <dgm:prSet custT="1"/>
      <dgm:spPr/>
      <dgm:t>
        <a:bodyPr lIns="1371600"/>
        <a:lstStyle/>
        <a:p>
          <a:r>
            <a:rPr lang="en-US" sz="2800" b="1" cap="all" baseline="0" dirty="0" err="1">
              <a:solidFill>
                <a:schemeClr val="tx1"/>
              </a:solidFill>
            </a:rPr>
            <a:t>Regressão</a:t>
          </a:r>
          <a:endParaRPr lang="en-US" sz="2800" b="1" cap="all" baseline="0" dirty="0">
            <a:solidFill>
              <a:schemeClr val="tx1"/>
            </a:solidFill>
          </a:endParaRPr>
        </a:p>
        <a:p>
          <a:r>
            <a:rPr lang="en-US" sz="2400" baseline="0" dirty="0" err="1">
              <a:solidFill>
                <a:schemeClr val="tx1"/>
              </a:solidFill>
            </a:rPr>
            <a:t>Variável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 dirty="0" err="1">
              <a:solidFill>
                <a:schemeClr val="tx1"/>
              </a:solidFill>
            </a:rPr>
            <a:t>dependente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 dirty="0" err="1">
              <a:solidFill>
                <a:schemeClr val="tx1"/>
              </a:solidFill>
            </a:rPr>
            <a:t>contínua</a:t>
          </a:r>
          <a:endParaRPr lang="en-US" sz="2400" dirty="0">
            <a:solidFill>
              <a:schemeClr val="tx1"/>
            </a:solidFill>
          </a:endParaRPr>
        </a:p>
      </dgm:t>
    </dgm:pt>
    <dgm:pt modelId="{D8DD6CE7-8F93-438E-9543-FD39ECC81B11}" type="parTrans" cxnId="{D4F1C854-B64F-4B10-B349-9B0569211F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713C2D-E2A5-4BA7-B089-155A4A7B886D}" type="sibTrans" cxnId="{D4F1C854-B64F-4B10-B349-9B0569211F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4DABF1-0A42-488F-85F4-2491E07299CE}">
      <dgm:prSet custT="1"/>
      <dgm:spPr/>
      <dgm:t>
        <a:bodyPr lIns="1371600"/>
        <a:lstStyle/>
        <a:p>
          <a:r>
            <a:rPr lang="en-US" sz="2800" b="1" cap="all" baseline="0" dirty="0" err="1">
              <a:solidFill>
                <a:schemeClr val="tx1"/>
              </a:solidFill>
            </a:rPr>
            <a:t>Classificação</a:t>
          </a:r>
          <a:endParaRPr lang="en-US" sz="2800" b="1" cap="all" baseline="0" dirty="0">
            <a:solidFill>
              <a:schemeClr val="tx1"/>
            </a:solidFill>
          </a:endParaRPr>
        </a:p>
        <a:p>
          <a:r>
            <a:rPr lang="en-US" sz="2400" baseline="0" dirty="0" err="1">
              <a:solidFill>
                <a:schemeClr val="tx1"/>
              </a:solidFill>
            </a:rPr>
            <a:t>Variável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 dirty="0" err="1">
              <a:solidFill>
                <a:schemeClr val="tx1"/>
              </a:solidFill>
            </a:rPr>
            <a:t>dependente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 dirty="0" err="1">
              <a:solidFill>
                <a:schemeClr val="tx1"/>
              </a:solidFill>
            </a:rPr>
            <a:t>categórica</a:t>
          </a:r>
          <a:endParaRPr lang="en-US" sz="2400" dirty="0">
            <a:solidFill>
              <a:schemeClr val="tx1"/>
            </a:solidFill>
          </a:endParaRPr>
        </a:p>
      </dgm:t>
    </dgm:pt>
    <dgm:pt modelId="{2EEBD1B0-36D0-48E5-9C4F-53AF6C0D707C}" type="parTrans" cxnId="{42D94F7D-9C63-4231-BE68-9CE84992A9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03878A-6E48-49AD-B0E2-E76779D099B9}" type="sibTrans" cxnId="{42D94F7D-9C63-4231-BE68-9CE84992A9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21CE85-C0ED-456D-8BAC-7363690FB35B}">
      <dgm:prSet custT="1"/>
      <dgm:spPr/>
      <dgm:t>
        <a:bodyPr lIns="1371600"/>
        <a:lstStyle/>
        <a:p>
          <a:r>
            <a:rPr lang="en-US" sz="2800" b="1" cap="all" baseline="0" dirty="0">
              <a:solidFill>
                <a:schemeClr val="tx1"/>
              </a:solidFill>
            </a:rPr>
            <a:t>Clustering</a:t>
          </a:r>
        </a:p>
        <a:p>
          <a:r>
            <a:rPr lang="en-US" sz="2400" baseline="0" dirty="0" err="1">
              <a:solidFill>
                <a:schemeClr val="tx1"/>
              </a:solidFill>
            </a:rPr>
            <a:t>Variável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 dirty="0" err="1">
              <a:solidFill>
                <a:schemeClr val="tx1"/>
              </a:solidFill>
            </a:rPr>
            <a:t>dependente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 dirty="0" err="1">
              <a:solidFill>
                <a:schemeClr val="tx1"/>
              </a:solidFill>
            </a:rPr>
            <a:t>ausente</a:t>
          </a:r>
          <a:endParaRPr lang="en-US" sz="2400" dirty="0">
            <a:solidFill>
              <a:schemeClr val="tx1"/>
            </a:solidFill>
          </a:endParaRPr>
        </a:p>
      </dgm:t>
    </dgm:pt>
    <dgm:pt modelId="{5EE9FA80-9EF0-4390-BF55-AB4D5BCA4BF4}" type="parTrans" cxnId="{318915C2-BFC2-4D8B-94DA-B15FCD08EA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0DD393-556A-4239-A3F1-F728062F31F0}" type="sibTrans" cxnId="{318915C2-BFC2-4D8B-94DA-B15FCD08EA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7E45CA-2AF7-4142-901C-45061F979A74}">
      <dgm:prSet custT="1"/>
      <dgm:spPr/>
      <dgm:t>
        <a:bodyPr lIns="1371600"/>
        <a:lstStyle/>
        <a:p>
          <a:r>
            <a:rPr lang="en-US" sz="2800" b="1" cap="all" baseline="0" dirty="0">
              <a:solidFill>
                <a:schemeClr val="tx1"/>
              </a:solidFill>
            </a:rPr>
            <a:t>Association</a:t>
          </a:r>
        </a:p>
        <a:p>
          <a:r>
            <a:rPr lang="en-US" sz="2400" baseline="0" dirty="0" err="1">
              <a:solidFill>
                <a:schemeClr val="tx1"/>
              </a:solidFill>
            </a:rPr>
            <a:t>Variável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 dirty="0" err="1">
              <a:solidFill>
                <a:schemeClr val="tx1"/>
              </a:solidFill>
            </a:rPr>
            <a:t>dependente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 dirty="0" err="1">
              <a:solidFill>
                <a:schemeClr val="tx1"/>
              </a:solidFill>
            </a:rPr>
            <a:t>ausente</a:t>
          </a:r>
          <a:endParaRPr lang="en-US" sz="2400" dirty="0">
            <a:solidFill>
              <a:schemeClr val="tx1"/>
            </a:solidFill>
          </a:endParaRPr>
        </a:p>
      </dgm:t>
    </dgm:pt>
    <dgm:pt modelId="{066BCEE4-5FCF-45A5-A2C8-BCE95D830958}" type="parTrans" cxnId="{0AEB7F3F-65A3-4D39-A538-58FD6B6A87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823F718-2AAF-437A-B734-87F637616BE7}" type="sibTrans" cxnId="{0AEB7F3F-65A3-4D39-A538-58FD6B6A87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993A0A-103D-438D-B5B4-9B99C54E0EA5}">
      <dgm:prSet custT="1"/>
      <dgm:spPr/>
      <dgm:t>
        <a:bodyPr lIns="1371600"/>
        <a:lstStyle/>
        <a:p>
          <a:r>
            <a:rPr lang="en-US" sz="2800" cap="all" baseline="0" dirty="0" err="1">
              <a:solidFill>
                <a:schemeClr val="tx1"/>
              </a:solidFill>
            </a:rPr>
            <a:t>Predição</a:t>
          </a:r>
          <a:r>
            <a:rPr lang="en-US" sz="2800" cap="all" baseline="0" dirty="0">
              <a:solidFill>
                <a:schemeClr val="tx1"/>
              </a:solidFill>
            </a:rPr>
            <a:t> do valor de </a:t>
          </a:r>
          <a:r>
            <a:rPr lang="en-US" sz="2800" cap="all" baseline="0" dirty="0" err="1">
              <a:solidFill>
                <a:schemeClr val="tx1"/>
              </a:solidFill>
            </a:rPr>
            <a:t>imóveis</a:t>
          </a:r>
          <a:endParaRPr lang="en-US" sz="2800" cap="all" baseline="0" dirty="0">
            <a:solidFill>
              <a:schemeClr val="tx1"/>
            </a:solidFill>
          </a:endParaRPr>
        </a:p>
      </dgm:t>
    </dgm:pt>
    <dgm:pt modelId="{A9007DA0-A509-42D2-98E8-04F66981A5E2}" type="parTrans" cxnId="{BF46B842-2F99-451F-9FFE-F48B1C8907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F7904E-FC1D-4C10-A8DB-B7A55A7907E1}" type="sibTrans" cxnId="{BF46B842-2F99-451F-9FFE-F48B1C8907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640DDC-274F-4BB0-8F79-38D295D32944}">
      <dgm:prSet custT="1"/>
      <dgm:spPr/>
      <dgm:t>
        <a:bodyPr lIns="1371600"/>
        <a:lstStyle/>
        <a:p>
          <a:r>
            <a:rPr lang="en-US" sz="2800" cap="all" baseline="0" dirty="0" err="1">
              <a:solidFill>
                <a:schemeClr val="tx1"/>
              </a:solidFill>
            </a:rPr>
            <a:t>Imagiologia</a:t>
          </a:r>
          <a:r>
            <a:rPr lang="en-US" sz="2800" cap="all" baseline="0" dirty="0">
              <a:solidFill>
                <a:schemeClr val="tx1"/>
              </a:solidFill>
            </a:rPr>
            <a:t> </a:t>
          </a:r>
          <a:r>
            <a:rPr lang="en-US" sz="2800" cap="all" baseline="0" dirty="0" err="1">
              <a:solidFill>
                <a:schemeClr val="tx1"/>
              </a:solidFill>
            </a:rPr>
            <a:t>médica</a:t>
          </a:r>
          <a:endParaRPr lang="en-US" sz="2800" cap="all" baseline="0" dirty="0">
            <a:solidFill>
              <a:schemeClr val="tx1"/>
            </a:solidFill>
          </a:endParaRPr>
        </a:p>
      </dgm:t>
    </dgm:pt>
    <dgm:pt modelId="{DE92D106-90CD-45FA-9CD4-3731D47FFF3E}" type="parTrans" cxnId="{45777046-A148-4F85-8D88-253796CE12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AACDB6-447D-4D23-B361-9DE68A3A344F}" type="sibTrans" cxnId="{45777046-A148-4F85-8D88-253796CE12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E31D54-B6AB-41A9-B8E5-7BA1422295CC}">
      <dgm:prSet custT="1"/>
      <dgm:spPr/>
      <dgm:t>
        <a:bodyPr lIns="1371600"/>
        <a:lstStyle/>
        <a:p>
          <a:r>
            <a:rPr lang="en-US" sz="2800" cap="all" baseline="0" dirty="0" err="1">
              <a:solidFill>
                <a:schemeClr val="tx1"/>
              </a:solidFill>
            </a:rPr>
            <a:t>Segmentação</a:t>
          </a:r>
          <a:r>
            <a:rPr lang="en-US" sz="2800" cap="all" baseline="0" dirty="0">
              <a:solidFill>
                <a:schemeClr val="tx1"/>
              </a:solidFill>
            </a:rPr>
            <a:t>  de </a:t>
          </a:r>
          <a:r>
            <a:rPr lang="en-US" sz="2800" cap="all" baseline="0" dirty="0" err="1">
              <a:solidFill>
                <a:schemeClr val="tx1"/>
              </a:solidFill>
            </a:rPr>
            <a:t>clientes</a:t>
          </a:r>
          <a:endParaRPr lang="en-US" sz="2800" cap="all" baseline="0" dirty="0">
            <a:solidFill>
              <a:schemeClr val="tx1"/>
            </a:solidFill>
          </a:endParaRPr>
        </a:p>
      </dgm:t>
    </dgm:pt>
    <dgm:pt modelId="{BCCA7FEB-BFE9-4DCA-A9FE-17ADD8F18E1C}" type="parTrans" cxnId="{AFC862EA-EA23-4893-96CE-6F265C6C39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D712BB6-B2D8-4E08-ABEE-4D6B165775BA}" type="sibTrans" cxnId="{AFC862EA-EA23-4893-96CE-6F265C6C39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91364C-368F-476E-AC3C-E7E8A39A812E}">
      <dgm:prSet custT="1"/>
      <dgm:spPr/>
      <dgm:t>
        <a:bodyPr lIns="1371600"/>
        <a:lstStyle/>
        <a:p>
          <a:r>
            <a:rPr lang="en-US" sz="2800" cap="all" baseline="0" dirty="0" err="1">
              <a:solidFill>
                <a:schemeClr val="tx1"/>
              </a:solidFill>
            </a:rPr>
            <a:t>Análise</a:t>
          </a:r>
          <a:r>
            <a:rPr lang="en-US" sz="2800" cap="all" baseline="0" dirty="0">
              <a:solidFill>
                <a:schemeClr val="tx1"/>
              </a:solidFill>
            </a:rPr>
            <a:t> de </a:t>
          </a:r>
          <a:r>
            <a:rPr lang="en-US" sz="2800" cap="all" baseline="0" dirty="0" err="1">
              <a:solidFill>
                <a:schemeClr val="tx1"/>
              </a:solidFill>
            </a:rPr>
            <a:t>cesta</a:t>
          </a:r>
          <a:r>
            <a:rPr lang="en-US" sz="2800" cap="all" baseline="0" dirty="0">
              <a:solidFill>
                <a:schemeClr val="tx1"/>
              </a:solidFill>
            </a:rPr>
            <a:t> de </a:t>
          </a:r>
          <a:r>
            <a:rPr lang="en-US" sz="2800" cap="all" baseline="0" dirty="0" err="1">
              <a:solidFill>
                <a:schemeClr val="tx1"/>
              </a:solidFill>
            </a:rPr>
            <a:t>compras</a:t>
          </a:r>
          <a:r>
            <a:rPr lang="en-US" sz="2800" cap="all" baseline="0" dirty="0">
              <a:solidFill>
                <a:schemeClr val="tx1"/>
              </a:solidFill>
            </a:rPr>
            <a:t> </a:t>
          </a:r>
        </a:p>
      </dgm:t>
    </dgm:pt>
    <dgm:pt modelId="{E4F3C17E-D404-4006-9211-ABA28FF0ED06}" type="parTrans" cxnId="{3499FB61-2275-425B-871C-C86AF44D93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B45290-E083-4D30-9C00-0347770393AC}" type="sibTrans" cxnId="{3499FB61-2275-425B-871C-C86AF44D93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2B95CD-0565-42CD-BE6A-44634FE20BA2}" type="pres">
      <dgm:prSet presAssocID="{0A77D596-4547-4F98-A467-C3C6E6164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EB4403-E245-48AB-A10D-23B114950EA4}" type="pres">
      <dgm:prSet presAssocID="{9D3BE131-02EA-45E1-A7BD-B4EE3BE34C67}" presName="hierRoot1" presStyleCnt="0">
        <dgm:presLayoutVars>
          <dgm:hierBranch val="init"/>
        </dgm:presLayoutVars>
      </dgm:prSet>
      <dgm:spPr/>
    </dgm:pt>
    <dgm:pt modelId="{4B6E175D-B05F-4790-AE05-EB41E09970C0}" type="pres">
      <dgm:prSet presAssocID="{9D3BE131-02EA-45E1-A7BD-B4EE3BE34C67}" presName="rootComposite1" presStyleCnt="0"/>
      <dgm:spPr/>
    </dgm:pt>
    <dgm:pt modelId="{5A0EA6EE-D210-4FC9-B0D5-45081F3BD1B6}" type="pres">
      <dgm:prSet presAssocID="{9D3BE131-02EA-45E1-A7BD-B4EE3BE34C67}" presName="rootText1" presStyleLbl="node0" presStyleIdx="0" presStyleCnt="1" custScaleX="110467" custScaleY="52524">
        <dgm:presLayoutVars>
          <dgm:chPref val="3"/>
        </dgm:presLayoutVars>
      </dgm:prSet>
      <dgm:spPr/>
    </dgm:pt>
    <dgm:pt modelId="{6D9B2839-A570-4923-BFD3-26BE28ECDA5A}" type="pres">
      <dgm:prSet presAssocID="{9D3BE131-02EA-45E1-A7BD-B4EE3BE34C67}" presName="rootConnector1" presStyleLbl="node1" presStyleIdx="0" presStyleCnt="0"/>
      <dgm:spPr/>
    </dgm:pt>
    <dgm:pt modelId="{F50E0CD4-919B-4D5D-97DD-31C1AD27CC26}" type="pres">
      <dgm:prSet presAssocID="{9D3BE131-02EA-45E1-A7BD-B4EE3BE34C67}" presName="hierChild2" presStyleCnt="0"/>
      <dgm:spPr/>
    </dgm:pt>
    <dgm:pt modelId="{00F628A0-BF7C-4A02-B242-F5197ED4BD50}" type="pres">
      <dgm:prSet presAssocID="{013160B3-0413-4FAA-9552-AB24EB4F544A}" presName="Name37" presStyleLbl="parChTrans1D2" presStyleIdx="0" presStyleCnt="2"/>
      <dgm:spPr/>
    </dgm:pt>
    <dgm:pt modelId="{60BD4105-344E-4603-A36A-136C9D374998}" type="pres">
      <dgm:prSet presAssocID="{7FD1564D-3099-4B03-92C5-12F696E7E7F2}" presName="hierRoot2" presStyleCnt="0">
        <dgm:presLayoutVars>
          <dgm:hierBranch val="hang"/>
        </dgm:presLayoutVars>
      </dgm:prSet>
      <dgm:spPr/>
    </dgm:pt>
    <dgm:pt modelId="{A2DB93D7-17BB-40FE-B35C-7F7E470A00A9}" type="pres">
      <dgm:prSet presAssocID="{7FD1564D-3099-4B03-92C5-12F696E7E7F2}" presName="rootComposite" presStyleCnt="0"/>
      <dgm:spPr/>
    </dgm:pt>
    <dgm:pt modelId="{DCF72F57-C99D-43B5-BA3F-420FDC5FCA76}" type="pres">
      <dgm:prSet presAssocID="{7FD1564D-3099-4B03-92C5-12F696E7E7F2}" presName="rootText" presStyleLbl="node2" presStyleIdx="0" presStyleCnt="2" custScaleX="94110" custScaleY="76041" custLinFactNeighborX="412">
        <dgm:presLayoutVars>
          <dgm:chPref val="3"/>
        </dgm:presLayoutVars>
      </dgm:prSet>
      <dgm:spPr/>
    </dgm:pt>
    <dgm:pt modelId="{76C32DC9-7AC0-4A53-B5C6-FBC87F019729}" type="pres">
      <dgm:prSet presAssocID="{7FD1564D-3099-4B03-92C5-12F696E7E7F2}" presName="rootConnector" presStyleLbl="node2" presStyleIdx="0" presStyleCnt="2"/>
      <dgm:spPr/>
    </dgm:pt>
    <dgm:pt modelId="{81C2D1E1-2BA9-4C9D-8600-6A6F98C32695}" type="pres">
      <dgm:prSet presAssocID="{7FD1564D-3099-4B03-92C5-12F696E7E7F2}" presName="hierChild4" presStyleCnt="0"/>
      <dgm:spPr/>
    </dgm:pt>
    <dgm:pt modelId="{52EDD5D7-F010-48AC-B364-5F5C3CA094AD}" type="pres">
      <dgm:prSet presAssocID="{D8DD6CE7-8F93-438E-9543-FD39ECC81B11}" presName="Name48" presStyleLbl="parChTrans1D3" presStyleIdx="0" presStyleCnt="4"/>
      <dgm:spPr/>
    </dgm:pt>
    <dgm:pt modelId="{05D11ECC-53C8-487A-A638-E0D07E217C0E}" type="pres">
      <dgm:prSet presAssocID="{63A37CB1-B16A-4023-BA00-FD0BED094212}" presName="hierRoot2" presStyleCnt="0">
        <dgm:presLayoutVars>
          <dgm:hierBranch/>
        </dgm:presLayoutVars>
      </dgm:prSet>
      <dgm:spPr/>
    </dgm:pt>
    <dgm:pt modelId="{59B45A2B-854B-4C0C-9144-6B0153162A56}" type="pres">
      <dgm:prSet presAssocID="{63A37CB1-B16A-4023-BA00-FD0BED094212}" presName="rootComposite" presStyleCnt="0"/>
      <dgm:spPr/>
    </dgm:pt>
    <dgm:pt modelId="{6AC287B5-11AF-4829-815E-793ADEE1E92B}" type="pres">
      <dgm:prSet presAssocID="{63A37CB1-B16A-4023-BA00-FD0BED094212}" presName="rootText" presStyleLbl="node3" presStyleIdx="0" presStyleCnt="4" custScaleX="62010" custScaleY="50192">
        <dgm:presLayoutVars>
          <dgm:chPref val="3"/>
        </dgm:presLayoutVars>
      </dgm:prSet>
      <dgm:spPr/>
    </dgm:pt>
    <dgm:pt modelId="{C4B6CB70-7465-4552-A4DC-318A628F1413}" type="pres">
      <dgm:prSet presAssocID="{63A37CB1-B16A-4023-BA00-FD0BED094212}" presName="rootConnector" presStyleLbl="node3" presStyleIdx="0" presStyleCnt="4"/>
      <dgm:spPr/>
    </dgm:pt>
    <dgm:pt modelId="{E47A923D-F264-4C77-B4A5-806953E607E0}" type="pres">
      <dgm:prSet presAssocID="{63A37CB1-B16A-4023-BA00-FD0BED094212}" presName="hierChild4" presStyleCnt="0"/>
      <dgm:spPr/>
    </dgm:pt>
    <dgm:pt modelId="{BCE89404-0527-40D2-B635-1B8919DBBDBA}" type="pres">
      <dgm:prSet presAssocID="{A9007DA0-A509-42D2-98E8-04F66981A5E2}" presName="Name35" presStyleLbl="parChTrans1D4" presStyleIdx="0" presStyleCnt="4"/>
      <dgm:spPr/>
    </dgm:pt>
    <dgm:pt modelId="{D750D14B-4B87-4B75-8AFF-ECBD1989BCDD}" type="pres">
      <dgm:prSet presAssocID="{90993A0A-103D-438D-B5B4-9B99C54E0EA5}" presName="hierRoot2" presStyleCnt="0">
        <dgm:presLayoutVars>
          <dgm:hierBranch val="init"/>
        </dgm:presLayoutVars>
      </dgm:prSet>
      <dgm:spPr/>
    </dgm:pt>
    <dgm:pt modelId="{9C46DD9A-003C-4AAE-91D0-22F602DC9BE3}" type="pres">
      <dgm:prSet presAssocID="{90993A0A-103D-438D-B5B4-9B99C54E0EA5}" presName="rootComposite" presStyleCnt="0"/>
      <dgm:spPr/>
    </dgm:pt>
    <dgm:pt modelId="{EABBC6D4-8DB5-4452-A3AC-BFAB7241E716}" type="pres">
      <dgm:prSet presAssocID="{90993A0A-103D-438D-B5B4-9B99C54E0EA5}" presName="rootText" presStyleLbl="node4" presStyleIdx="0" presStyleCnt="4" custScaleX="62004" custScaleY="47240">
        <dgm:presLayoutVars>
          <dgm:chPref val="3"/>
        </dgm:presLayoutVars>
      </dgm:prSet>
      <dgm:spPr/>
    </dgm:pt>
    <dgm:pt modelId="{1AA6ABD5-2F8B-4159-8A02-66C2C2E499FA}" type="pres">
      <dgm:prSet presAssocID="{90993A0A-103D-438D-B5B4-9B99C54E0EA5}" presName="rootConnector" presStyleLbl="node4" presStyleIdx="0" presStyleCnt="4"/>
      <dgm:spPr/>
    </dgm:pt>
    <dgm:pt modelId="{48B3744C-6637-4393-9D92-85481F34FB8C}" type="pres">
      <dgm:prSet presAssocID="{90993A0A-103D-438D-B5B4-9B99C54E0EA5}" presName="hierChild4" presStyleCnt="0"/>
      <dgm:spPr/>
    </dgm:pt>
    <dgm:pt modelId="{923ADE37-8F74-4790-AADC-337EFE5C2F8F}" type="pres">
      <dgm:prSet presAssocID="{90993A0A-103D-438D-B5B4-9B99C54E0EA5}" presName="hierChild5" presStyleCnt="0"/>
      <dgm:spPr/>
    </dgm:pt>
    <dgm:pt modelId="{85CA5DE7-9262-43AF-A7F0-920D0438AE5B}" type="pres">
      <dgm:prSet presAssocID="{63A37CB1-B16A-4023-BA00-FD0BED094212}" presName="hierChild5" presStyleCnt="0"/>
      <dgm:spPr/>
    </dgm:pt>
    <dgm:pt modelId="{3F3572CF-6BFC-40EF-9B77-E972589B5E84}" type="pres">
      <dgm:prSet presAssocID="{2EEBD1B0-36D0-48E5-9C4F-53AF6C0D707C}" presName="Name48" presStyleLbl="parChTrans1D3" presStyleIdx="1" presStyleCnt="4"/>
      <dgm:spPr/>
    </dgm:pt>
    <dgm:pt modelId="{5C66A7CC-C3D9-4054-B0BC-EB66E073BC02}" type="pres">
      <dgm:prSet presAssocID="{9A4DABF1-0A42-488F-85F4-2491E07299CE}" presName="hierRoot2" presStyleCnt="0">
        <dgm:presLayoutVars>
          <dgm:hierBranch/>
        </dgm:presLayoutVars>
      </dgm:prSet>
      <dgm:spPr/>
    </dgm:pt>
    <dgm:pt modelId="{86DCDE34-B903-48D5-8DA6-49DF6A87F8A5}" type="pres">
      <dgm:prSet presAssocID="{9A4DABF1-0A42-488F-85F4-2491E07299CE}" presName="rootComposite" presStyleCnt="0"/>
      <dgm:spPr/>
    </dgm:pt>
    <dgm:pt modelId="{5CD3EEC0-CD77-48A3-94CE-F81C356ED848}" type="pres">
      <dgm:prSet presAssocID="{9A4DABF1-0A42-488F-85F4-2491E07299CE}" presName="rootText" presStyleLbl="node3" presStyleIdx="1" presStyleCnt="4" custScaleX="62004" custScaleY="50065">
        <dgm:presLayoutVars>
          <dgm:chPref val="3"/>
        </dgm:presLayoutVars>
      </dgm:prSet>
      <dgm:spPr/>
    </dgm:pt>
    <dgm:pt modelId="{6302CF48-DE32-4ABD-82C7-EFD8B1FE8045}" type="pres">
      <dgm:prSet presAssocID="{9A4DABF1-0A42-488F-85F4-2491E07299CE}" presName="rootConnector" presStyleLbl="node3" presStyleIdx="1" presStyleCnt="4"/>
      <dgm:spPr/>
    </dgm:pt>
    <dgm:pt modelId="{42742D9A-8303-4AD8-8C64-28852850B288}" type="pres">
      <dgm:prSet presAssocID="{9A4DABF1-0A42-488F-85F4-2491E07299CE}" presName="hierChild4" presStyleCnt="0"/>
      <dgm:spPr/>
    </dgm:pt>
    <dgm:pt modelId="{C65BAB90-D15B-43A5-A335-0457B205BBE0}" type="pres">
      <dgm:prSet presAssocID="{DE92D106-90CD-45FA-9CD4-3731D47FFF3E}" presName="Name35" presStyleLbl="parChTrans1D4" presStyleIdx="1" presStyleCnt="4"/>
      <dgm:spPr/>
    </dgm:pt>
    <dgm:pt modelId="{746D7FAC-96A6-464A-AF55-27D39DCBDE4A}" type="pres">
      <dgm:prSet presAssocID="{A3640DDC-274F-4BB0-8F79-38D295D32944}" presName="hierRoot2" presStyleCnt="0">
        <dgm:presLayoutVars>
          <dgm:hierBranch val="init"/>
        </dgm:presLayoutVars>
      </dgm:prSet>
      <dgm:spPr/>
    </dgm:pt>
    <dgm:pt modelId="{5462BB2F-D1C7-4066-AF71-B2F95590210F}" type="pres">
      <dgm:prSet presAssocID="{A3640DDC-274F-4BB0-8F79-38D295D32944}" presName="rootComposite" presStyleCnt="0"/>
      <dgm:spPr/>
    </dgm:pt>
    <dgm:pt modelId="{C7DCA96E-1F61-4977-B6FE-EE3ECE7D9E85}" type="pres">
      <dgm:prSet presAssocID="{A3640DDC-274F-4BB0-8F79-38D295D32944}" presName="rootText" presStyleLbl="node4" presStyleIdx="1" presStyleCnt="4" custScaleX="62004" custScaleY="47457">
        <dgm:presLayoutVars>
          <dgm:chPref val="3"/>
        </dgm:presLayoutVars>
      </dgm:prSet>
      <dgm:spPr/>
    </dgm:pt>
    <dgm:pt modelId="{375D711D-CBB1-41FB-81E0-FBE43CB48A89}" type="pres">
      <dgm:prSet presAssocID="{A3640DDC-274F-4BB0-8F79-38D295D32944}" presName="rootConnector" presStyleLbl="node4" presStyleIdx="1" presStyleCnt="4"/>
      <dgm:spPr/>
    </dgm:pt>
    <dgm:pt modelId="{3AC17A09-7F6E-48DB-9F5C-DEA6A3ED1AE5}" type="pres">
      <dgm:prSet presAssocID="{A3640DDC-274F-4BB0-8F79-38D295D32944}" presName="hierChild4" presStyleCnt="0"/>
      <dgm:spPr/>
    </dgm:pt>
    <dgm:pt modelId="{8C241244-438D-49CB-A60A-D7EEAA2AB44D}" type="pres">
      <dgm:prSet presAssocID="{A3640DDC-274F-4BB0-8F79-38D295D32944}" presName="hierChild5" presStyleCnt="0"/>
      <dgm:spPr/>
    </dgm:pt>
    <dgm:pt modelId="{4B7B9652-8221-41DC-BE18-5F1651D5E333}" type="pres">
      <dgm:prSet presAssocID="{9A4DABF1-0A42-488F-85F4-2491E07299CE}" presName="hierChild5" presStyleCnt="0"/>
      <dgm:spPr/>
    </dgm:pt>
    <dgm:pt modelId="{74B1FEF8-63C6-407F-B319-B6E839A6D9EA}" type="pres">
      <dgm:prSet presAssocID="{7FD1564D-3099-4B03-92C5-12F696E7E7F2}" presName="hierChild5" presStyleCnt="0"/>
      <dgm:spPr/>
    </dgm:pt>
    <dgm:pt modelId="{862D4702-8209-4E84-8484-A4104C8B7ECB}" type="pres">
      <dgm:prSet presAssocID="{2C694EC7-AD97-4326-A6DC-CF9C7BA08E56}" presName="Name37" presStyleLbl="parChTrans1D2" presStyleIdx="1" presStyleCnt="2"/>
      <dgm:spPr/>
    </dgm:pt>
    <dgm:pt modelId="{853ED2DE-8B59-485F-BB90-0ED1AE2860D2}" type="pres">
      <dgm:prSet presAssocID="{42A0E37A-AA2A-477C-92CD-55FD5C8A9AF6}" presName="hierRoot2" presStyleCnt="0">
        <dgm:presLayoutVars>
          <dgm:hierBranch val="hang"/>
        </dgm:presLayoutVars>
      </dgm:prSet>
      <dgm:spPr/>
    </dgm:pt>
    <dgm:pt modelId="{371494AD-304F-45B4-90D3-6399112164C7}" type="pres">
      <dgm:prSet presAssocID="{42A0E37A-AA2A-477C-92CD-55FD5C8A9AF6}" presName="rootComposite" presStyleCnt="0"/>
      <dgm:spPr/>
    </dgm:pt>
    <dgm:pt modelId="{2E90F345-F202-45CB-A399-CBAA22120CB5}" type="pres">
      <dgm:prSet presAssocID="{42A0E37A-AA2A-477C-92CD-55FD5C8A9AF6}" presName="rootText" presStyleLbl="node2" presStyleIdx="1" presStyleCnt="2" custScaleX="94108" custScaleY="76041">
        <dgm:presLayoutVars>
          <dgm:chPref val="3"/>
        </dgm:presLayoutVars>
      </dgm:prSet>
      <dgm:spPr/>
    </dgm:pt>
    <dgm:pt modelId="{1B508A10-FBC2-4AAD-B4FC-D777CE653302}" type="pres">
      <dgm:prSet presAssocID="{42A0E37A-AA2A-477C-92CD-55FD5C8A9AF6}" presName="rootConnector" presStyleLbl="node2" presStyleIdx="1" presStyleCnt="2"/>
      <dgm:spPr/>
    </dgm:pt>
    <dgm:pt modelId="{D1D68468-F5D1-4B25-9FCF-32BA0BCC440F}" type="pres">
      <dgm:prSet presAssocID="{42A0E37A-AA2A-477C-92CD-55FD5C8A9AF6}" presName="hierChild4" presStyleCnt="0"/>
      <dgm:spPr/>
    </dgm:pt>
    <dgm:pt modelId="{50E49C6E-1C58-4D79-A889-37C32ED3AFC1}" type="pres">
      <dgm:prSet presAssocID="{5EE9FA80-9EF0-4390-BF55-AB4D5BCA4BF4}" presName="Name48" presStyleLbl="parChTrans1D3" presStyleIdx="2" presStyleCnt="4"/>
      <dgm:spPr/>
    </dgm:pt>
    <dgm:pt modelId="{915993C6-3BF2-4EB3-B9F4-4FCD640F957A}" type="pres">
      <dgm:prSet presAssocID="{A121CE85-C0ED-456D-8BAC-7363690FB35B}" presName="hierRoot2" presStyleCnt="0">
        <dgm:presLayoutVars>
          <dgm:hierBranch/>
        </dgm:presLayoutVars>
      </dgm:prSet>
      <dgm:spPr/>
    </dgm:pt>
    <dgm:pt modelId="{2A0114B7-7D8B-419B-8E39-3E670562159D}" type="pres">
      <dgm:prSet presAssocID="{A121CE85-C0ED-456D-8BAC-7363690FB35B}" presName="rootComposite" presStyleCnt="0"/>
      <dgm:spPr/>
    </dgm:pt>
    <dgm:pt modelId="{AAE5EE07-BC5C-472C-A811-2E11555EEA14}" type="pres">
      <dgm:prSet presAssocID="{A121CE85-C0ED-456D-8BAC-7363690FB35B}" presName="rootText" presStyleLbl="node3" presStyleIdx="2" presStyleCnt="4" custScaleX="62004" custScaleY="50104">
        <dgm:presLayoutVars>
          <dgm:chPref val="3"/>
        </dgm:presLayoutVars>
      </dgm:prSet>
      <dgm:spPr/>
    </dgm:pt>
    <dgm:pt modelId="{93DB6CD8-611D-4F47-A9C0-17581B83F218}" type="pres">
      <dgm:prSet presAssocID="{A121CE85-C0ED-456D-8BAC-7363690FB35B}" presName="rootConnector" presStyleLbl="node3" presStyleIdx="2" presStyleCnt="4"/>
      <dgm:spPr/>
    </dgm:pt>
    <dgm:pt modelId="{6144D7DC-064D-434D-8F82-11E7D551FABC}" type="pres">
      <dgm:prSet presAssocID="{A121CE85-C0ED-456D-8BAC-7363690FB35B}" presName="hierChild4" presStyleCnt="0"/>
      <dgm:spPr/>
    </dgm:pt>
    <dgm:pt modelId="{5D6B54DA-369C-444F-A865-28F5FFB87BC0}" type="pres">
      <dgm:prSet presAssocID="{BCCA7FEB-BFE9-4DCA-A9FE-17ADD8F18E1C}" presName="Name35" presStyleLbl="parChTrans1D4" presStyleIdx="2" presStyleCnt="4"/>
      <dgm:spPr/>
    </dgm:pt>
    <dgm:pt modelId="{22DBBA06-23C3-447F-92D9-91873236BB9E}" type="pres">
      <dgm:prSet presAssocID="{28E31D54-B6AB-41A9-B8E5-7BA1422295CC}" presName="hierRoot2" presStyleCnt="0">
        <dgm:presLayoutVars>
          <dgm:hierBranch/>
        </dgm:presLayoutVars>
      </dgm:prSet>
      <dgm:spPr/>
    </dgm:pt>
    <dgm:pt modelId="{F0E97B5C-0BE8-4ED4-9C1D-47D0AC69A189}" type="pres">
      <dgm:prSet presAssocID="{28E31D54-B6AB-41A9-B8E5-7BA1422295CC}" presName="rootComposite" presStyleCnt="0"/>
      <dgm:spPr/>
    </dgm:pt>
    <dgm:pt modelId="{DB5DE42C-A3FC-41F8-9D2C-589C05D2CB9E}" type="pres">
      <dgm:prSet presAssocID="{28E31D54-B6AB-41A9-B8E5-7BA1422295CC}" presName="rootText" presStyleLbl="node4" presStyleIdx="2" presStyleCnt="4" custScaleX="62004" custScaleY="47457">
        <dgm:presLayoutVars>
          <dgm:chPref val="3"/>
        </dgm:presLayoutVars>
      </dgm:prSet>
      <dgm:spPr/>
    </dgm:pt>
    <dgm:pt modelId="{7866FA93-907C-434E-9427-C020FF3FF96A}" type="pres">
      <dgm:prSet presAssocID="{28E31D54-B6AB-41A9-B8E5-7BA1422295CC}" presName="rootConnector" presStyleLbl="node4" presStyleIdx="2" presStyleCnt="4"/>
      <dgm:spPr/>
    </dgm:pt>
    <dgm:pt modelId="{A5C6CA27-3D10-4067-BD9F-55732731DCC4}" type="pres">
      <dgm:prSet presAssocID="{28E31D54-B6AB-41A9-B8E5-7BA1422295CC}" presName="hierChild4" presStyleCnt="0"/>
      <dgm:spPr/>
    </dgm:pt>
    <dgm:pt modelId="{D3F32C85-819B-4F15-B7BA-1DC57923A593}" type="pres">
      <dgm:prSet presAssocID="{28E31D54-B6AB-41A9-B8E5-7BA1422295CC}" presName="hierChild5" presStyleCnt="0"/>
      <dgm:spPr/>
    </dgm:pt>
    <dgm:pt modelId="{50E11689-2756-43C7-8D0D-C9FF4D62FB35}" type="pres">
      <dgm:prSet presAssocID="{A121CE85-C0ED-456D-8BAC-7363690FB35B}" presName="hierChild5" presStyleCnt="0"/>
      <dgm:spPr/>
    </dgm:pt>
    <dgm:pt modelId="{63F73EF7-A668-4EE0-AA33-B097CBCB669F}" type="pres">
      <dgm:prSet presAssocID="{066BCEE4-5FCF-45A5-A2C8-BCE95D830958}" presName="Name48" presStyleLbl="parChTrans1D3" presStyleIdx="3" presStyleCnt="4"/>
      <dgm:spPr/>
    </dgm:pt>
    <dgm:pt modelId="{925BCD76-6121-4D3E-8E3B-75CE75B0EB7A}" type="pres">
      <dgm:prSet presAssocID="{017E45CA-2AF7-4142-901C-45061F979A74}" presName="hierRoot2" presStyleCnt="0">
        <dgm:presLayoutVars>
          <dgm:hierBranch/>
        </dgm:presLayoutVars>
      </dgm:prSet>
      <dgm:spPr/>
    </dgm:pt>
    <dgm:pt modelId="{1AB0C6D9-B115-4FC2-A0BF-AC9D2850D3F0}" type="pres">
      <dgm:prSet presAssocID="{017E45CA-2AF7-4142-901C-45061F979A74}" presName="rootComposite" presStyleCnt="0"/>
      <dgm:spPr/>
    </dgm:pt>
    <dgm:pt modelId="{4992AA69-7B5F-46E7-A1B6-7EE4B6F37EE1}" type="pres">
      <dgm:prSet presAssocID="{017E45CA-2AF7-4142-901C-45061F979A74}" presName="rootText" presStyleLbl="node3" presStyleIdx="3" presStyleCnt="4" custScaleX="62004" custScaleY="50104">
        <dgm:presLayoutVars>
          <dgm:chPref val="3"/>
        </dgm:presLayoutVars>
      </dgm:prSet>
      <dgm:spPr/>
    </dgm:pt>
    <dgm:pt modelId="{AD8DFD9D-9D06-4CE8-ACF4-989B602129AE}" type="pres">
      <dgm:prSet presAssocID="{017E45CA-2AF7-4142-901C-45061F979A74}" presName="rootConnector" presStyleLbl="node3" presStyleIdx="3" presStyleCnt="4"/>
      <dgm:spPr/>
    </dgm:pt>
    <dgm:pt modelId="{E65FAEE2-C12C-45D5-986D-ECDB3968B729}" type="pres">
      <dgm:prSet presAssocID="{017E45CA-2AF7-4142-901C-45061F979A74}" presName="hierChild4" presStyleCnt="0"/>
      <dgm:spPr/>
    </dgm:pt>
    <dgm:pt modelId="{2EACFD22-405A-4DC0-A1D0-42AF5AD848C1}" type="pres">
      <dgm:prSet presAssocID="{E4F3C17E-D404-4006-9211-ABA28FF0ED06}" presName="Name35" presStyleLbl="parChTrans1D4" presStyleIdx="3" presStyleCnt="4"/>
      <dgm:spPr/>
    </dgm:pt>
    <dgm:pt modelId="{0376A436-15F6-4307-A9FB-475A35C7DBA8}" type="pres">
      <dgm:prSet presAssocID="{3091364C-368F-476E-AC3C-E7E8A39A812E}" presName="hierRoot2" presStyleCnt="0">
        <dgm:presLayoutVars>
          <dgm:hierBranch val="init"/>
        </dgm:presLayoutVars>
      </dgm:prSet>
      <dgm:spPr/>
    </dgm:pt>
    <dgm:pt modelId="{6B414319-1F7D-445E-9085-734D40B78925}" type="pres">
      <dgm:prSet presAssocID="{3091364C-368F-476E-AC3C-E7E8A39A812E}" presName="rootComposite" presStyleCnt="0"/>
      <dgm:spPr/>
    </dgm:pt>
    <dgm:pt modelId="{0FB2F62E-F9C9-449E-826D-9FDBA85C2593}" type="pres">
      <dgm:prSet presAssocID="{3091364C-368F-476E-AC3C-E7E8A39A812E}" presName="rootText" presStyleLbl="node4" presStyleIdx="3" presStyleCnt="4" custScaleX="62004" custScaleY="47457">
        <dgm:presLayoutVars>
          <dgm:chPref val="3"/>
        </dgm:presLayoutVars>
      </dgm:prSet>
      <dgm:spPr/>
    </dgm:pt>
    <dgm:pt modelId="{01E27994-7985-41E8-ADE8-52C18BCCACED}" type="pres">
      <dgm:prSet presAssocID="{3091364C-368F-476E-AC3C-E7E8A39A812E}" presName="rootConnector" presStyleLbl="node4" presStyleIdx="3" presStyleCnt="4"/>
      <dgm:spPr/>
    </dgm:pt>
    <dgm:pt modelId="{DF1EFAB2-ECA3-49F4-A0BC-F145DC8E3EE0}" type="pres">
      <dgm:prSet presAssocID="{3091364C-368F-476E-AC3C-E7E8A39A812E}" presName="hierChild4" presStyleCnt="0"/>
      <dgm:spPr/>
    </dgm:pt>
    <dgm:pt modelId="{C3891E62-296A-4020-9101-B6FDDAF40364}" type="pres">
      <dgm:prSet presAssocID="{3091364C-368F-476E-AC3C-E7E8A39A812E}" presName="hierChild5" presStyleCnt="0"/>
      <dgm:spPr/>
    </dgm:pt>
    <dgm:pt modelId="{29F9CDA7-9D64-4075-8393-81C628E16086}" type="pres">
      <dgm:prSet presAssocID="{017E45CA-2AF7-4142-901C-45061F979A74}" presName="hierChild5" presStyleCnt="0"/>
      <dgm:spPr/>
    </dgm:pt>
    <dgm:pt modelId="{6B13F074-B6D1-4567-98DC-C1560A1A3BA3}" type="pres">
      <dgm:prSet presAssocID="{42A0E37A-AA2A-477C-92CD-55FD5C8A9AF6}" presName="hierChild5" presStyleCnt="0"/>
      <dgm:spPr/>
    </dgm:pt>
    <dgm:pt modelId="{724C7EDC-4764-4391-82E0-E33643C6821A}" type="pres">
      <dgm:prSet presAssocID="{9D3BE131-02EA-45E1-A7BD-B4EE3BE34C67}" presName="hierChild3" presStyleCnt="0"/>
      <dgm:spPr/>
    </dgm:pt>
  </dgm:ptLst>
  <dgm:cxnLst>
    <dgm:cxn modelId="{148DA600-45C0-48BA-9931-88B75275CC78}" type="presOf" srcId="{3091364C-368F-476E-AC3C-E7E8A39A812E}" destId="{0FB2F62E-F9C9-449E-826D-9FDBA85C2593}" srcOrd="0" destOrd="0" presId="urn:microsoft.com/office/officeart/2005/8/layout/orgChart1"/>
    <dgm:cxn modelId="{E29CA203-26E3-4978-8632-BDF0AB0752B0}" type="presOf" srcId="{9A4DABF1-0A42-488F-85F4-2491E07299CE}" destId="{5CD3EEC0-CD77-48A3-94CE-F81C356ED848}" srcOrd="0" destOrd="0" presId="urn:microsoft.com/office/officeart/2005/8/layout/orgChart1"/>
    <dgm:cxn modelId="{B84E9D06-1BE8-4C66-A3AD-3082F1E10E08}" type="presOf" srcId="{D8DD6CE7-8F93-438E-9543-FD39ECC81B11}" destId="{52EDD5D7-F010-48AC-B364-5F5C3CA094AD}" srcOrd="0" destOrd="0" presId="urn:microsoft.com/office/officeart/2005/8/layout/orgChart1"/>
    <dgm:cxn modelId="{D3AC7809-D500-4735-99A7-8B332697C69A}" type="presOf" srcId="{9D3BE131-02EA-45E1-A7BD-B4EE3BE34C67}" destId="{5A0EA6EE-D210-4FC9-B0D5-45081F3BD1B6}" srcOrd="0" destOrd="0" presId="urn:microsoft.com/office/officeart/2005/8/layout/orgChart1"/>
    <dgm:cxn modelId="{79E4A209-0AC4-47CA-A55C-DE7A3322299B}" type="presOf" srcId="{90993A0A-103D-438D-B5B4-9B99C54E0EA5}" destId="{1AA6ABD5-2F8B-4159-8A02-66C2C2E499FA}" srcOrd="1" destOrd="0" presId="urn:microsoft.com/office/officeart/2005/8/layout/orgChart1"/>
    <dgm:cxn modelId="{DDE4ED0C-B5A8-49AE-93ED-B08D5881DE3E}" type="presOf" srcId="{A121CE85-C0ED-456D-8BAC-7363690FB35B}" destId="{AAE5EE07-BC5C-472C-A811-2E11555EEA14}" srcOrd="0" destOrd="0" presId="urn:microsoft.com/office/officeart/2005/8/layout/orgChart1"/>
    <dgm:cxn modelId="{C3313511-87AE-4958-B14A-E28BDAA1B0D4}" type="presOf" srcId="{BCCA7FEB-BFE9-4DCA-A9FE-17ADD8F18E1C}" destId="{5D6B54DA-369C-444F-A865-28F5FFB87BC0}" srcOrd="0" destOrd="0" presId="urn:microsoft.com/office/officeart/2005/8/layout/orgChart1"/>
    <dgm:cxn modelId="{5776DB11-6F4F-4769-9836-71FBC3F295BA}" type="presOf" srcId="{7FD1564D-3099-4B03-92C5-12F696E7E7F2}" destId="{DCF72F57-C99D-43B5-BA3F-420FDC5FCA76}" srcOrd="0" destOrd="0" presId="urn:microsoft.com/office/officeart/2005/8/layout/orgChart1"/>
    <dgm:cxn modelId="{F0644227-6F93-46EF-A4F4-5181075079EF}" type="presOf" srcId="{A3640DDC-274F-4BB0-8F79-38D295D32944}" destId="{C7DCA96E-1F61-4977-B6FE-EE3ECE7D9E85}" srcOrd="0" destOrd="0" presId="urn:microsoft.com/office/officeart/2005/8/layout/orgChart1"/>
    <dgm:cxn modelId="{2D67F128-559E-455E-9479-221471B738BD}" srcId="{0A77D596-4547-4F98-A467-C3C6E6164CAC}" destId="{9D3BE131-02EA-45E1-A7BD-B4EE3BE34C67}" srcOrd="0" destOrd="0" parTransId="{37BD3723-9A3A-435B-A26C-EE81D57B8879}" sibTransId="{9405F14D-106A-48B4-B53F-134576308E6C}"/>
    <dgm:cxn modelId="{5967032A-5A3C-4267-9B88-D67DC45D3FDD}" type="presOf" srcId="{42A0E37A-AA2A-477C-92CD-55FD5C8A9AF6}" destId="{1B508A10-FBC2-4AAD-B4FC-D777CE653302}" srcOrd="1" destOrd="0" presId="urn:microsoft.com/office/officeart/2005/8/layout/orgChart1"/>
    <dgm:cxn modelId="{0AEB7F3F-65A3-4D39-A538-58FD6B6A872F}" srcId="{42A0E37A-AA2A-477C-92CD-55FD5C8A9AF6}" destId="{017E45CA-2AF7-4142-901C-45061F979A74}" srcOrd="1" destOrd="0" parTransId="{066BCEE4-5FCF-45A5-A2C8-BCE95D830958}" sibTransId="{F823F718-2AAF-437A-B734-87F637616BE7}"/>
    <dgm:cxn modelId="{3499FB61-2275-425B-871C-C86AF44D93A8}" srcId="{017E45CA-2AF7-4142-901C-45061F979A74}" destId="{3091364C-368F-476E-AC3C-E7E8A39A812E}" srcOrd="0" destOrd="0" parTransId="{E4F3C17E-D404-4006-9211-ABA28FF0ED06}" sibTransId="{B1B45290-E083-4D30-9C00-0347770393AC}"/>
    <dgm:cxn modelId="{BF46B842-2F99-451F-9FFE-F48B1C890704}" srcId="{63A37CB1-B16A-4023-BA00-FD0BED094212}" destId="{90993A0A-103D-438D-B5B4-9B99C54E0EA5}" srcOrd="0" destOrd="0" parTransId="{A9007DA0-A509-42D2-98E8-04F66981A5E2}" sibTransId="{7DF7904E-FC1D-4C10-A8DB-B7A55A7907E1}"/>
    <dgm:cxn modelId="{4676F442-F2BE-4430-95B0-59AC213F906D}" type="presOf" srcId="{5EE9FA80-9EF0-4390-BF55-AB4D5BCA4BF4}" destId="{50E49C6E-1C58-4D79-A889-37C32ED3AFC1}" srcOrd="0" destOrd="0" presId="urn:microsoft.com/office/officeart/2005/8/layout/orgChart1"/>
    <dgm:cxn modelId="{05A17264-E321-476A-80E7-64D454BB0003}" type="presOf" srcId="{63A37CB1-B16A-4023-BA00-FD0BED094212}" destId="{C4B6CB70-7465-4552-A4DC-318A628F1413}" srcOrd="1" destOrd="0" presId="urn:microsoft.com/office/officeart/2005/8/layout/orgChart1"/>
    <dgm:cxn modelId="{45777046-A148-4F85-8D88-253796CE125F}" srcId="{9A4DABF1-0A42-488F-85F4-2491E07299CE}" destId="{A3640DDC-274F-4BB0-8F79-38D295D32944}" srcOrd="0" destOrd="0" parTransId="{DE92D106-90CD-45FA-9CD4-3731D47FFF3E}" sibTransId="{CCAACDB6-447D-4D23-B361-9DE68A3A344F}"/>
    <dgm:cxn modelId="{3956CE6C-BB5C-466F-A4DA-B2E05686E1F1}" type="presOf" srcId="{017E45CA-2AF7-4142-901C-45061F979A74}" destId="{4992AA69-7B5F-46E7-A1B6-7EE4B6F37EE1}" srcOrd="0" destOrd="0" presId="urn:microsoft.com/office/officeart/2005/8/layout/orgChart1"/>
    <dgm:cxn modelId="{B270394E-7FA8-488E-AF8C-5DBD3EE12159}" type="presOf" srcId="{2EEBD1B0-36D0-48E5-9C4F-53AF6C0D707C}" destId="{3F3572CF-6BFC-40EF-9B77-E972589B5E84}" srcOrd="0" destOrd="0" presId="urn:microsoft.com/office/officeart/2005/8/layout/orgChart1"/>
    <dgm:cxn modelId="{F50F0752-9961-4318-B2AD-BC5212E5BEE8}" type="presOf" srcId="{0A77D596-4547-4F98-A467-C3C6E6164CAC}" destId="{B62B95CD-0565-42CD-BE6A-44634FE20BA2}" srcOrd="0" destOrd="0" presId="urn:microsoft.com/office/officeart/2005/8/layout/orgChart1"/>
    <dgm:cxn modelId="{A6AFF972-AF9E-4D19-9890-A3E0FFA8CEA0}" type="presOf" srcId="{90993A0A-103D-438D-B5B4-9B99C54E0EA5}" destId="{EABBC6D4-8DB5-4452-A3AC-BFAB7241E716}" srcOrd="0" destOrd="0" presId="urn:microsoft.com/office/officeart/2005/8/layout/orgChart1"/>
    <dgm:cxn modelId="{72B86C73-DC8C-45F0-8BF8-644B76AA3EF6}" type="presOf" srcId="{9A4DABF1-0A42-488F-85F4-2491E07299CE}" destId="{6302CF48-DE32-4ABD-82C7-EFD8B1FE8045}" srcOrd="1" destOrd="0" presId="urn:microsoft.com/office/officeart/2005/8/layout/orgChart1"/>
    <dgm:cxn modelId="{D4F1C854-B64F-4B10-B349-9B0569211F33}" srcId="{7FD1564D-3099-4B03-92C5-12F696E7E7F2}" destId="{63A37CB1-B16A-4023-BA00-FD0BED094212}" srcOrd="0" destOrd="0" parTransId="{D8DD6CE7-8F93-438E-9543-FD39ECC81B11}" sibTransId="{64713C2D-E2A5-4BA7-B089-155A4A7B886D}"/>
    <dgm:cxn modelId="{ABCFFB55-016E-4723-81BB-2AD413AE9A75}" type="presOf" srcId="{013160B3-0413-4FAA-9552-AB24EB4F544A}" destId="{00F628A0-BF7C-4A02-B242-F5197ED4BD50}" srcOrd="0" destOrd="0" presId="urn:microsoft.com/office/officeart/2005/8/layout/orgChart1"/>
    <dgm:cxn modelId="{42D94F7D-9C63-4231-BE68-9CE84992A939}" srcId="{7FD1564D-3099-4B03-92C5-12F696E7E7F2}" destId="{9A4DABF1-0A42-488F-85F4-2491E07299CE}" srcOrd="1" destOrd="0" parTransId="{2EEBD1B0-36D0-48E5-9C4F-53AF6C0D707C}" sibTransId="{E603878A-6E48-49AD-B0E2-E76779D099B9}"/>
    <dgm:cxn modelId="{C3F38A82-7D66-410C-B029-E51AA8D5F8D3}" type="presOf" srcId="{7FD1564D-3099-4B03-92C5-12F696E7E7F2}" destId="{76C32DC9-7AC0-4A53-B5C6-FBC87F019729}" srcOrd="1" destOrd="0" presId="urn:microsoft.com/office/officeart/2005/8/layout/orgChart1"/>
    <dgm:cxn modelId="{CFBF8C84-2C22-4105-8EFE-CE619F7F9FC4}" srcId="{9D3BE131-02EA-45E1-A7BD-B4EE3BE34C67}" destId="{7FD1564D-3099-4B03-92C5-12F696E7E7F2}" srcOrd="0" destOrd="0" parTransId="{013160B3-0413-4FAA-9552-AB24EB4F544A}" sibTransId="{97A70242-0FF1-45BA-BA5D-5545D434A0F9}"/>
    <dgm:cxn modelId="{A598908C-0EFE-4E10-BE89-44B13A213C63}" type="presOf" srcId="{E4F3C17E-D404-4006-9211-ABA28FF0ED06}" destId="{2EACFD22-405A-4DC0-A1D0-42AF5AD848C1}" srcOrd="0" destOrd="0" presId="urn:microsoft.com/office/officeart/2005/8/layout/orgChart1"/>
    <dgm:cxn modelId="{5294618D-131E-4D96-98D0-F97051FE0FBF}" type="presOf" srcId="{42A0E37A-AA2A-477C-92CD-55FD5C8A9AF6}" destId="{2E90F345-F202-45CB-A399-CBAA22120CB5}" srcOrd="0" destOrd="0" presId="urn:microsoft.com/office/officeart/2005/8/layout/orgChart1"/>
    <dgm:cxn modelId="{66EE33BC-8128-4A66-ACDE-2C5DA5474601}" srcId="{9D3BE131-02EA-45E1-A7BD-B4EE3BE34C67}" destId="{42A0E37A-AA2A-477C-92CD-55FD5C8A9AF6}" srcOrd="1" destOrd="0" parTransId="{2C694EC7-AD97-4326-A6DC-CF9C7BA08E56}" sibTransId="{BD841763-F9FD-4E8C-95FD-076C34CC713A}"/>
    <dgm:cxn modelId="{711576BF-67BF-4281-9B1D-D627F60E02D7}" type="presOf" srcId="{28E31D54-B6AB-41A9-B8E5-7BA1422295CC}" destId="{DB5DE42C-A3FC-41F8-9D2C-589C05D2CB9E}" srcOrd="0" destOrd="0" presId="urn:microsoft.com/office/officeart/2005/8/layout/orgChart1"/>
    <dgm:cxn modelId="{318915C2-BFC2-4D8B-94DA-B15FCD08EA5E}" srcId="{42A0E37A-AA2A-477C-92CD-55FD5C8A9AF6}" destId="{A121CE85-C0ED-456D-8BAC-7363690FB35B}" srcOrd="0" destOrd="0" parTransId="{5EE9FA80-9EF0-4390-BF55-AB4D5BCA4BF4}" sibTransId="{FE0DD393-556A-4239-A3F1-F728062F31F0}"/>
    <dgm:cxn modelId="{BB6A61D1-4E0A-4E4E-A601-563BA8DA5FCD}" type="presOf" srcId="{2C694EC7-AD97-4326-A6DC-CF9C7BA08E56}" destId="{862D4702-8209-4E84-8484-A4104C8B7ECB}" srcOrd="0" destOrd="0" presId="urn:microsoft.com/office/officeart/2005/8/layout/orgChart1"/>
    <dgm:cxn modelId="{FE651ED5-691B-492C-B3EE-A2940AAE8A0B}" type="presOf" srcId="{DE92D106-90CD-45FA-9CD4-3731D47FFF3E}" destId="{C65BAB90-D15B-43A5-A335-0457B205BBE0}" srcOrd="0" destOrd="0" presId="urn:microsoft.com/office/officeart/2005/8/layout/orgChart1"/>
    <dgm:cxn modelId="{76E436DB-46EC-4D90-9605-F5D6AD3ECBD2}" type="presOf" srcId="{28E31D54-B6AB-41A9-B8E5-7BA1422295CC}" destId="{7866FA93-907C-434E-9427-C020FF3FF96A}" srcOrd="1" destOrd="0" presId="urn:microsoft.com/office/officeart/2005/8/layout/orgChart1"/>
    <dgm:cxn modelId="{D6589CDE-E38E-423B-A2D6-E46317A1AE82}" type="presOf" srcId="{A9007DA0-A509-42D2-98E8-04F66981A5E2}" destId="{BCE89404-0527-40D2-B635-1B8919DBBDBA}" srcOrd="0" destOrd="0" presId="urn:microsoft.com/office/officeart/2005/8/layout/orgChart1"/>
    <dgm:cxn modelId="{6503C6DE-3157-40FA-8EDF-7F8BABE35ED5}" type="presOf" srcId="{017E45CA-2AF7-4142-901C-45061F979A74}" destId="{AD8DFD9D-9D06-4CE8-ACF4-989B602129AE}" srcOrd="1" destOrd="0" presId="urn:microsoft.com/office/officeart/2005/8/layout/orgChart1"/>
    <dgm:cxn modelId="{AFC862EA-EA23-4893-96CE-6F265C6C394A}" srcId="{A121CE85-C0ED-456D-8BAC-7363690FB35B}" destId="{28E31D54-B6AB-41A9-B8E5-7BA1422295CC}" srcOrd="0" destOrd="0" parTransId="{BCCA7FEB-BFE9-4DCA-A9FE-17ADD8F18E1C}" sibTransId="{8D712BB6-B2D8-4E08-ABEE-4D6B165775BA}"/>
    <dgm:cxn modelId="{25C4ECEA-94BB-4842-BA4F-5B41A3BD99DD}" type="presOf" srcId="{A3640DDC-274F-4BB0-8F79-38D295D32944}" destId="{375D711D-CBB1-41FB-81E0-FBE43CB48A89}" srcOrd="1" destOrd="0" presId="urn:microsoft.com/office/officeart/2005/8/layout/orgChart1"/>
    <dgm:cxn modelId="{8773A4EB-F980-4D3A-BCF0-29A5F00A5D42}" type="presOf" srcId="{63A37CB1-B16A-4023-BA00-FD0BED094212}" destId="{6AC287B5-11AF-4829-815E-793ADEE1E92B}" srcOrd="0" destOrd="0" presId="urn:microsoft.com/office/officeart/2005/8/layout/orgChart1"/>
    <dgm:cxn modelId="{2F2968F1-7DFA-4D56-B034-87E732F8F90B}" type="presOf" srcId="{9D3BE131-02EA-45E1-A7BD-B4EE3BE34C67}" destId="{6D9B2839-A570-4923-BFD3-26BE28ECDA5A}" srcOrd="1" destOrd="0" presId="urn:microsoft.com/office/officeart/2005/8/layout/orgChart1"/>
    <dgm:cxn modelId="{3542CCF9-100F-46DC-AB96-21878944CCAE}" type="presOf" srcId="{066BCEE4-5FCF-45A5-A2C8-BCE95D830958}" destId="{63F73EF7-A668-4EE0-AA33-B097CBCB669F}" srcOrd="0" destOrd="0" presId="urn:microsoft.com/office/officeart/2005/8/layout/orgChart1"/>
    <dgm:cxn modelId="{7C632FFB-6351-4483-AE22-E21E423137B2}" type="presOf" srcId="{A121CE85-C0ED-456D-8BAC-7363690FB35B}" destId="{93DB6CD8-611D-4F47-A9C0-17581B83F218}" srcOrd="1" destOrd="0" presId="urn:microsoft.com/office/officeart/2005/8/layout/orgChart1"/>
    <dgm:cxn modelId="{819B6BFC-BCA2-4B52-802E-74E412B9EDEB}" type="presOf" srcId="{3091364C-368F-476E-AC3C-E7E8A39A812E}" destId="{01E27994-7985-41E8-ADE8-52C18BCCACED}" srcOrd="1" destOrd="0" presId="urn:microsoft.com/office/officeart/2005/8/layout/orgChart1"/>
    <dgm:cxn modelId="{738BDB65-6C6B-4AA5-9AA0-F370405F680C}" type="presParOf" srcId="{B62B95CD-0565-42CD-BE6A-44634FE20BA2}" destId="{85EB4403-E245-48AB-A10D-23B114950EA4}" srcOrd="0" destOrd="0" presId="urn:microsoft.com/office/officeart/2005/8/layout/orgChart1"/>
    <dgm:cxn modelId="{4F836681-FEB6-4402-BE82-CE183508099D}" type="presParOf" srcId="{85EB4403-E245-48AB-A10D-23B114950EA4}" destId="{4B6E175D-B05F-4790-AE05-EB41E09970C0}" srcOrd="0" destOrd="0" presId="urn:microsoft.com/office/officeart/2005/8/layout/orgChart1"/>
    <dgm:cxn modelId="{AB6A3EDF-8C34-4B2A-A1B8-765319A212D9}" type="presParOf" srcId="{4B6E175D-B05F-4790-AE05-EB41E09970C0}" destId="{5A0EA6EE-D210-4FC9-B0D5-45081F3BD1B6}" srcOrd="0" destOrd="0" presId="urn:microsoft.com/office/officeart/2005/8/layout/orgChart1"/>
    <dgm:cxn modelId="{DFD45C9B-92C7-44FE-A8A6-B0685F1BE5F7}" type="presParOf" srcId="{4B6E175D-B05F-4790-AE05-EB41E09970C0}" destId="{6D9B2839-A570-4923-BFD3-26BE28ECDA5A}" srcOrd="1" destOrd="0" presId="urn:microsoft.com/office/officeart/2005/8/layout/orgChart1"/>
    <dgm:cxn modelId="{11C3ADEA-EFFE-43FA-B0AD-4D4341834BF6}" type="presParOf" srcId="{85EB4403-E245-48AB-A10D-23B114950EA4}" destId="{F50E0CD4-919B-4D5D-97DD-31C1AD27CC26}" srcOrd="1" destOrd="0" presId="urn:microsoft.com/office/officeart/2005/8/layout/orgChart1"/>
    <dgm:cxn modelId="{E6C1B953-7811-491F-B7A9-842A718EBDDF}" type="presParOf" srcId="{F50E0CD4-919B-4D5D-97DD-31C1AD27CC26}" destId="{00F628A0-BF7C-4A02-B242-F5197ED4BD50}" srcOrd="0" destOrd="0" presId="urn:microsoft.com/office/officeart/2005/8/layout/orgChart1"/>
    <dgm:cxn modelId="{F78B2633-1F60-4B88-8F51-1F2025009BDB}" type="presParOf" srcId="{F50E0CD4-919B-4D5D-97DD-31C1AD27CC26}" destId="{60BD4105-344E-4603-A36A-136C9D374998}" srcOrd="1" destOrd="0" presId="urn:microsoft.com/office/officeart/2005/8/layout/orgChart1"/>
    <dgm:cxn modelId="{E10298DC-EA28-4D81-AF74-A32457D611E4}" type="presParOf" srcId="{60BD4105-344E-4603-A36A-136C9D374998}" destId="{A2DB93D7-17BB-40FE-B35C-7F7E470A00A9}" srcOrd="0" destOrd="0" presId="urn:microsoft.com/office/officeart/2005/8/layout/orgChart1"/>
    <dgm:cxn modelId="{CC316A2F-6043-4AE7-9EF3-A41604D3C4EC}" type="presParOf" srcId="{A2DB93D7-17BB-40FE-B35C-7F7E470A00A9}" destId="{DCF72F57-C99D-43B5-BA3F-420FDC5FCA76}" srcOrd="0" destOrd="0" presId="urn:microsoft.com/office/officeart/2005/8/layout/orgChart1"/>
    <dgm:cxn modelId="{B6E5D5D6-308E-457F-B1A1-009E7F51A51F}" type="presParOf" srcId="{A2DB93D7-17BB-40FE-B35C-7F7E470A00A9}" destId="{76C32DC9-7AC0-4A53-B5C6-FBC87F019729}" srcOrd="1" destOrd="0" presId="urn:microsoft.com/office/officeart/2005/8/layout/orgChart1"/>
    <dgm:cxn modelId="{03394DBA-7063-4E4F-AA47-E86CDC847A8D}" type="presParOf" srcId="{60BD4105-344E-4603-A36A-136C9D374998}" destId="{81C2D1E1-2BA9-4C9D-8600-6A6F98C32695}" srcOrd="1" destOrd="0" presId="urn:microsoft.com/office/officeart/2005/8/layout/orgChart1"/>
    <dgm:cxn modelId="{1AB777D6-306B-4CF4-A694-64415446472D}" type="presParOf" srcId="{81C2D1E1-2BA9-4C9D-8600-6A6F98C32695}" destId="{52EDD5D7-F010-48AC-B364-5F5C3CA094AD}" srcOrd="0" destOrd="0" presId="urn:microsoft.com/office/officeart/2005/8/layout/orgChart1"/>
    <dgm:cxn modelId="{46CF493A-C2E1-4614-9F69-2F11C9C69156}" type="presParOf" srcId="{81C2D1E1-2BA9-4C9D-8600-6A6F98C32695}" destId="{05D11ECC-53C8-487A-A638-E0D07E217C0E}" srcOrd="1" destOrd="0" presId="urn:microsoft.com/office/officeart/2005/8/layout/orgChart1"/>
    <dgm:cxn modelId="{76F05A96-12D4-4582-8E28-0277CC39F8F8}" type="presParOf" srcId="{05D11ECC-53C8-487A-A638-E0D07E217C0E}" destId="{59B45A2B-854B-4C0C-9144-6B0153162A56}" srcOrd="0" destOrd="0" presId="urn:microsoft.com/office/officeart/2005/8/layout/orgChart1"/>
    <dgm:cxn modelId="{6A4624FF-B07A-4440-BA06-F09B576083CF}" type="presParOf" srcId="{59B45A2B-854B-4C0C-9144-6B0153162A56}" destId="{6AC287B5-11AF-4829-815E-793ADEE1E92B}" srcOrd="0" destOrd="0" presId="urn:microsoft.com/office/officeart/2005/8/layout/orgChart1"/>
    <dgm:cxn modelId="{86CEE2CA-B2D8-448E-9DE4-9AA7E755ED8B}" type="presParOf" srcId="{59B45A2B-854B-4C0C-9144-6B0153162A56}" destId="{C4B6CB70-7465-4552-A4DC-318A628F1413}" srcOrd="1" destOrd="0" presId="urn:microsoft.com/office/officeart/2005/8/layout/orgChart1"/>
    <dgm:cxn modelId="{2E44D129-C17A-414F-A137-9DC7AFD7DDB5}" type="presParOf" srcId="{05D11ECC-53C8-487A-A638-E0D07E217C0E}" destId="{E47A923D-F264-4C77-B4A5-806953E607E0}" srcOrd="1" destOrd="0" presId="urn:microsoft.com/office/officeart/2005/8/layout/orgChart1"/>
    <dgm:cxn modelId="{86E822BF-03E5-4D14-AEC6-BA66E430895D}" type="presParOf" srcId="{E47A923D-F264-4C77-B4A5-806953E607E0}" destId="{BCE89404-0527-40D2-B635-1B8919DBBDBA}" srcOrd="0" destOrd="0" presId="urn:microsoft.com/office/officeart/2005/8/layout/orgChart1"/>
    <dgm:cxn modelId="{88AC83AB-F85F-49DD-88A7-A14F90097893}" type="presParOf" srcId="{E47A923D-F264-4C77-B4A5-806953E607E0}" destId="{D750D14B-4B87-4B75-8AFF-ECBD1989BCDD}" srcOrd="1" destOrd="0" presId="urn:microsoft.com/office/officeart/2005/8/layout/orgChart1"/>
    <dgm:cxn modelId="{53468A62-F179-4C24-9802-296061026F04}" type="presParOf" srcId="{D750D14B-4B87-4B75-8AFF-ECBD1989BCDD}" destId="{9C46DD9A-003C-4AAE-91D0-22F602DC9BE3}" srcOrd="0" destOrd="0" presId="urn:microsoft.com/office/officeart/2005/8/layout/orgChart1"/>
    <dgm:cxn modelId="{4DEC731E-6852-43A4-8540-19CE49834309}" type="presParOf" srcId="{9C46DD9A-003C-4AAE-91D0-22F602DC9BE3}" destId="{EABBC6D4-8DB5-4452-A3AC-BFAB7241E716}" srcOrd="0" destOrd="0" presId="urn:microsoft.com/office/officeart/2005/8/layout/orgChart1"/>
    <dgm:cxn modelId="{F1EFB2A5-1EAD-419F-8446-44D14B63623C}" type="presParOf" srcId="{9C46DD9A-003C-4AAE-91D0-22F602DC9BE3}" destId="{1AA6ABD5-2F8B-4159-8A02-66C2C2E499FA}" srcOrd="1" destOrd="0" presId="urn:microsoft.com/office/officeart/2005/8/layout/orgChart1"/>
    <dgm:cxn modelId="{FFACCFFD-A4E0-489C-A4D3-75F1D41935B7}" type="presParOf" srcId="{D750D14B-4B87-4B75-8AFF-ECBD1989BCDD}" destId="{48B3744C-6637-4393-9D92-85481F34FB8C}" srcOrd="1" destOrd="0" presId="urn:microsoft.com/office/officeart/2005/8/layout/orgChart1"/>
    <dgm:cxn modelId="{F1ED5E00-5CE4-4875-9A80-5359550ED947}" type="presParOf" srcId="{D750D14B-4B87-4B75-8AFF-ECBD1989BCDD}" destId="{923ADE37-8F74-4790-AADC-337EFE5C2F8F}" srcOrd="2" destOrd="0" presId="urn:microsoft.com/office/officeart/2005/8/layout/orgChart1"/>
    <dgm:cxn modelId="{51E03A3C-5325-478D-9010-AC27859D014F}" type="presParOf" srcId="{05D11ECC-53C8-487A-A638-E0D07E217C0E}" destId="{85CA5DE7-9262-43AF-A7F0-920D0438AE5B}" srcOrd="2" destOrd="0" presId="urn:microsoft.com/office/officeart/2005/8/layout/orgChart1"/>
    <dgm:cxn modelId="{AB9F475C-8B22-4850-951D-9C16EA233CD0}" type="presParOf" srcId="{81C2D1E1-2BA9-4C9D-8600-6A6F98C32695}" destId="{3F3572CF-6BFC-40EF-9B77-E972589B5E84}" srcOrd="2" destOrd="0" presId="urn:microsoft.com/office/officeart/2005/8/layout/orgChart1"/>
    <dgm:cxn modelId="{71BF25E7-57D3-48C0-92D3-9DDB9582A7CD}" type="presParOf" srcId="{81C2D1E1-2BA9-4C9D-8600-6A6F98C32695}" destId="{5C66A7CC-C3D9-4054-B0BC-EB66E073BC02}" srcOrd="3" destOrd="0" presId="urn:microsoft.com/office/officeart/2005/8/layout/orgChart1"/>
    <dgm:cxn modelId="{0D076F13-F434-485A-89B8-110C4E1426F9}" type="presParOf" srcId="{5C66A7CC-C3D9-4054-B0BC-EB66E073BC02}" destId="{86DCDE34-B903-48D5-8DA6-49DF6A87F8A5}" srcOrd="0" destOrd="0" presId="urn:microsoft.com/office/officeart/2005/8/layout/orgChart1"/>
    <dgm:cxn modelId="{048FA12B-E207-470C-8E3C-E8AE043257BD}" type="presParOf" srcId="{86DCDE34-B903-48D5-8DA6-49DF6A87F8A5}" destId="{5CD3EEC0-CD77-48A3-94CE-F81C356ED848}" srcOrd="0" destOrd="0" presId="urn:microsoft.com/office/officeart/2005/8/layout/orgChart1"/>
    <dgm:cxn modelId="{671C4010-C273-4204-8512-54CA450D5DAD}" type="presParOf" srcId="{86DCDE34-B903-48D5-8DA6-49DF6A87F8A5}" destId="{6302CF48-DE32-4ABD-82C7-EFD8B1FE8045}" srcOrd="1" destOrd="0" presId="urn:microsoft.com/office/officeart/2005/8/layout/orgChart1"/>
    <dgm:cxn modelId="{B805642D-ABC4-4738-9B77-880DC06C20D4}" type="presParOf" srcId="{5C66A7CC-C3D9-4054-B0BC-EB66E073BC02}" destId="{42742D9A-8303-4AD8-8C64-28852850B288}" srcOrd="1" destOrd="0" presId="urn:microsoft.com/office/officeart/2005/8/layout/orgChart1"/>
    <dgm:cxn modelId="{0C8C8853-3F12-4889-A912-71C152955B78}" type="presParOf" srcId="{42742D9A-8303-4AD8-8C64-28852850B288}" destId="{C65BAB90-D15B-43A5-A335-0457B205BBE0}" srcOrd="0" destOrd="0" presId="urn:microsoft.com/office/officeart/2005/8/layout/orgChart1"/>
    <dgm:cxn modelId="{C0FB4CBB-417E-4AE1-86D5-902224800878}" type="presParOf" srcId="{42742D9A-8303-4AD8-8C64-28852850B288}" destId="{746D7FAC-96A6-464A-AF55-27D39DCBDE4A}" srcOrd="1" destOrd="0" presId="urn:microsoft.com/office/officeart/2005/8/layout/orgChart1"/>
    <dgm:cxn modelId="{C243F898-CBC5-4E58-8772-FEA4BB684C3F}" type="presParOf" srcId="{746D7FAC-96A6-464A-AF55-27D39DCBDE4A}" destId="{5462BB2F-D1C7-4066-AF71-B2F95590210F}" srcOrd="0" destOrd="0" presId="urn:microsoft.com/office/officeart/2005/8/layout/orgChart1"/>
    <dgm:cxn modelId="{BF35BE02-739C-4727-9FD6-E7AADFAD8875}" type="presParOf" srcId="{5462BB2F-D1C7-4066-AF71-B2F95590210F}" destId="{C7DCA96E-1F61-4977-B6FE-EE3ECE7D9E85}" srcOrd="0" destOrd="0" presId="urn:microsoft.com/office/officeart/2005/8/layout/orgChart1"/>
    <dgm:cxn modelId="{6F300049-67DA-4065-BBA0-1D934A4DBC65}" type="presParOf" srcId="{5462BB2F-D1C7-4066-AF71-B2F95590210F}" destId="{375D711D-CBB1-41FB-81E0-FBE43CB48A89}" srcOrd="1" destOrd="0" presId="urn:microsoft.com/office/officeart/2005/8/layout/orgChart1"/>
    <dgm:cxn modelId="{0EACC4D9-5CD7-4192-B7F5-782FA5B5137A}" type="presParOf" srcId="{746D7FAC-96A6-464A-AF55-27D39DCBDE4A}" destId="{3AC17A09-7F6E-48DB-9F5C-DEA6A3ED1AE5}" srcOrd="1" destOrd="0" presId="urn:microsoft.com/office/officeart/2005/8/layout/orgChart1"/>
    <dgm:cxn modelId="{621BF3A3-B81D-4868-9E2A-D70110AB1DD4}" type="presParOf" srcId="{746D7FAC-96A6-464A-AF55-27D39DCBDE4A}" destId="{8C241244-438D-49CB-A60A-D7EEAA2AB44D}" srcOrd="2" destOrd="0" presId="urn:microsoft.com/office/officeart/2005/8/layout/orgChart1"/>
    <dgm:cxn modelId="{4F29F0F7-45C2-466A-9511-BA356841A4FC}" type="presParOf" srcId="{5C66A7CC-C3D9-4054-B0BC-EB66E073BC02}" destId="{4B7B9652-8221-41DC-BE18-5F1651D5E333}" srcOrd="2" destOrd="0" presId="urn:microsoft.com/office/officeart/2005/8/layout/orgChart1"/>
    <dgm:cxn modelId="{5A5D44CB-C0FB-47E3-B792-DAD49CC35578}" type="presParOf" srcId="{60BD4105-344E-4603-A36A-136C9D374998}" destId="{74B1FEF8-63C6-407F-B319-B6E839A6D9EA}" srcOrd="2" destOrd="0" presId="urn:microsoft.com/office/officeart/2005/8/layout/orgChart1"/>
    <dgm:cxn modelId="{52DF6D98-CD32-4799-B533-2FF0A82D25C1}" type="presParOf" srcId="{F50E0CD4-919B-4D5D-97DD-31C1AD27CC26}" destId="{862D4702-8209-4E84-8484-A4104C8B7ECB}" srcOrd="2" destOrd="0" presId="urn:microsoft.com/office/officeart/2005/8/layout/orgChart1"/>
    <dgm:cxn modelId="{26809EB0-F394-42F8-80A8-D523F9066287}" type="presParOf" srcId="{F50E0CD4-919B-4D5D-97DD-31C1AD27CC26}" destId="{853ED2DE-8B59-485F-BB90-0ED1AE2860D2}" srcOrd="3" destOrd="0" presId="urn:microsoft.com/office/officeart/2005/8/layout/orgChart1"/>
    <dgm:cxn modelId="{0D6BD7EA-4A99-4A5B-A4F1-44B0941CB5C8}" type="presParOf" srcId="{853ED2DE-8B59-485F-BB90-0ED1AE2860D2}" destId="{371494AD-304F-45B4-90D3-6399112164C7}" srcOrd="0" destOrd="0" presId="urn:microsoft.com/office/officeart/2005/8/layout/orgChart1"/>
    <dgm:cxn modelId="{DE0ED0D3-2BC8-415A-A108-068AAA399FAF}" type="presParOf" srcId="{371494AD-304F-45B4-90D3-6399112164C7}" destId="{2E90F345-F202-45CB-A399-CBAA22120CB5}" srcOrd="0" destOrd="0" presId="urn:microsoft.com/office/officeart/2005/8/layout/orgChart1"/>
    <dgm:cxn modelId="{2232D2F7-8A38-43FE-8FC8-DEF55E00EE95}" type="presParOf" srcId="{371494AD-304F-45B4-90D3-6399112164C7}" destId="{1B508A10-FBC2-4AAD-B4FC-D777CE653302}" srcOrd="1" destOrd="0" presId="urn:microsoft.com/office/officeart/2005/8/layout/orgChart1"/>
    <dgm:cxn modelId="{3F5D3A29-EF52-40DA-99AC-18995722A6A8}" type="presParOf" srcId="{853ED2DE-8B59-485F-BB90-0ED1AE2860D2}" destId="{D1D68468-F5D1-4B25-9FCF-32BA0BCC440F}" srcOrd="1" destOrd="0" presId="urn:microsoft.com/office/officeart/2005/8/layout/orgChart1"/>
    <dgm:cxn modelId="{96224343-4D8A-4F87-925A-8545AAC25334}" type="presParOf" srcId="{D1D68468-F5D1-4B25-9FCF-32BA0BCC440F}" destId="{50E49C6E-1C58-4D79-A889-37C32ED3AFC1}" srcOrd="0" destOrd="0" presId="urn:microsoft.com/office/officeart/2005/8/layout/orgChart1"/>
    <dgm:cxn modelId="{77B428FC-72B8-4193-8BB3-85E61C8300D1}" type="presParOf" srcId="{D1D68468-F5D1-4B25-9FCF-32BA0BCC440F}" destId="{915993C6-3BF2-4EB3-B9F4-4FCD640F957A}" srcOrd="1" destOrd="0" presId="urn:microsoft.com/office/officeart/2005/8/layout/orgChart1"/>
    <dgm:cxn modelId="{B7A309C7-02CF-4622-8E99-A2B79F11C70D}" type="presParOf" srcId="{915993C6-3BF2-4EB3-B9F4-4FCD640F957A}" destId="{2A0114B7-7D8B-419B-8E39-3E670562159D}" srcOrd="0" destOrd="0" presId="urn:microsoft.com/office/officeart/2005/8/layout/orgChart1"/>
    <dgm:cxn modelId="{B27F8897-0129-49C5-B645-D09BD3387823}" type="presParOf" srcId="{2A0114B7-7D8B-419B-8E39-3E670562159D}" destId="{AAE5EE07-BC5C-472C-A811-2E11555EEA14}" srcOrd="0" destOrd="0" presId="urn:microsoft.com/office/officeart/2005/8/layout/orgChart1"/>
    <dgm:cxn modelId="{D88B8D9D-5AB2-453D-88CB-0FF5C0A91093}" type="presParOf" srcId="{2A0114B7-7D8B-419B-8E39-3E670562159D}" destId="{93DB6CD8-611D-4F47-A9C0-17581B83F218}" srcOrd="1" destOrd="0" presId="urn:microsoft.com/office/officeart/2005/8/layout/orgChart1"/>
    <dgm:cxn modelId="{EB1A111F-6BE1-4D27-B165-2CEEE9EEF0F0}" type="presParOf" srcId="{915993C6-3BF2-4EB3-B9F4-4FCD640F957A}" destId="{6144D7DC-064D-434D-8F82-11E7D551FABC}" srcOrd="1" destOrd="0" presId="urn:microsoft.com/office/officeart/2005/8/layout/orgChart1"/>
    <dgm:cxn modelId="{69006DBF-213E-4326-84E3-7120144B7779}" type="presParOf" srcId="{6144D7DC-064D-434D-8F82-11E7D551FABC}" destId="{5D6B54DA-369C-444F-A865-28F5FFB87BC0}" srcOrd="0" destOrd="0" presId="urn:microsoft.com/office/officeart/2005/8/layout/orgChart1"/>
    <dgm:cxn modelId="{3B1BC797-AD53-46B6-B5DD-7D772F06A5B5}" type="presParOf" srcId="{6144D7DC-064D-434D-8F82-11E7D551FABC}" destId="{22DBBA06-23C3-447F-92D9-91873236BB9E}" srcOrd="1" destOrd="0" presId="urn:microsoft.com/office/officeart/2005/8/layout/orgChart1"/>
    <dgm:cxn modelId="{0CA7F775-E38B-4D83-B69B-7EB73DD744DD}" type="presParOf" srcId="{22DBBA06-23C3-447F-92D9-91873236BB9E}" destId="{F0E97B5C-0BE8-4ED4-9C1D-47D0AC69A189}" srcOrd="0" destOrd="0" presId="urn:microsoft.com/office/officeart/2005/8/layout/orgChart1"/>
    <dgm:cxn modelId="{43A618C1-E44B-4126-A29F-4009080697B6}" type="presParOf" srcId="{F0E97B5C-0BE8-4ED4-9C1D-47D0AC69A189}" destId="{DB5DE42C-A3FC-41F8-9D2C-589C05D2CB9E}" srcOrd="0" destOrd="0" presId="urn:microsoft.com/office/officeart/2005/8/layout/orgChart1"/>
    <dgm:cxn modelId="{2B295E49-21FD-4F97-BEAE-84075DAC5354}" type="presParOf" srcId="{F0E97B5C-0BE8-4ED4-9C1D-47D0AC69A189}" destId="{7866FA93-907C-434E-9427-C020FF3FF96A}" srcOrd="1" destOrd="0" presId="urn:microsoft.com/office/officeart/2005/8/layout/orgChart1"/>
    <dgm:cxn modelId="{10423187-C1C5-4952-95D1-FF808B931345}" type="presParOf" srcId="{22DBBA06-23C3-447F-92D9-91873236BB9E}" destId="{A5C6CA27-3D10-4067-BD9F-55732731DCC4}" srcOrd="1" destOrd="0" presId="urn:microsoft.com/office/officeart/2005/8/layout/orgChart1"/>
    <dgm:cxn modelId="{76952FF3-79F8-4F63-A359-67E2845480BC}" type="presParOf" srcId="{22DBBA06-23C3-447F-92D9-91873236BB9E}" destId="{D3F32C85-819B-4F15-B7BA-1DC57923A593}" srcOrd="2" destOrd="0" presId="urn:microsoft.com/office/officeart/2005/8/layout/orgChart1"/>
    <dgm:cxn modelId="{13501781-E796-4155-ABB3-696637A0DD25}" type="presParOf" srcId="{915993C6-3BF2-4EB3-B9F4-4FCD640F957A}" destId="{50E11689-2756-43C7-8D0D-C9FF4D62FB35}" srcOrd="2" destOrd="0" presId="urn:microsoft.com/office/officeart/2005/8/layout/orgChart1"/>
    <dgm:cxn modelId="{9D63BCEA-550D-4D7A-A512-C6C5E588E3AC}" type="presParOf" srcId="{D1D68468-F5D1-4B25-9FCF-32BA0BCC440F}" destId="{63F73EF7-A668-4EE0-AA33-B097CBCB669F}" srcOrd="2" destOrd="0" presId="urn:microsoft.com/office/officeart/2005/8/layout/orgChart1"/>
    <dgm:cxn modelId="{69C9B3D6-3919-4029-90B1-107034A730DA}" type="presParOf" srcId="{D1D68468-F5D1-4B25-9FCF-32BA0BCC440F}" destId="{925BCD76-6121-4D3E-8E3B-75CE75B0EB7A}" srcOrd="3" destOrd="0" presId="urn:microsoft.com/office/officeart/2005/8/layout/orgChart1"/>
    <dgm:cxn modelId="{45CF66E4-F4B0-41C8-A322-09BB7CD2766D}" type="presParOf" srcId="{925BCD76-6121-4D3E-8E3B-75CE75B0EB7A}" destId="{1AB0C6D9-B115-4FC2-A0BF-AC9D2850D3F0}" srcOrd="0" destOrd="0" presId="urn:microsoft.com/office/officeart/2005/8/layout/orgChart1"/>
    <dgm:cxn modelId="{5CBE9AC1-C3D9-48AD-B157-98BFCCD453BB}" type="presParOf" srcId="{1AB0C6D9-B115-4FC2-A0BF-AC9D2850D3F0}" destId="{4992AA69-7B5F-46E7-A1B6-7EE4B6F37EE1}" srcOrd="0" destOrd="0" presId="urn:microsoft.com/office/officeart/2005/8/layout/orgChart1"/>
    <dgm:cxn modelId="{40956A59-15D4-4B19-BCEE-DFAB002E2C00}" type="presParOf" srcId="{1AB0C6D9-B115-4FC2-A0BF-AC9D2850D3F0}" destId="{AD8DFD9D-9D06-4CE8-ACF4-989B602129AE}" srcOrd="1" destOrd="0" presId="urn:microsoft.com/office/officeart/2005/8/layout/orgChart1"/>
    <dgm:cxn modelId="{64F60A22-4866-49AE-B1C5-0E1ED4D14BE7}" type="presParOf" srcId="{925BCD76-6121-4D3E-8E3B-75CE75B0EB7A}" destId="{E65FAEE2-C12C-45D5-986D-ECDB3968B729}" srcOrd="1" destOrd="0" presId="urn:microsoft.com/office/officeart/2005/8/layout/orgChart1"/>
    <dgm:cxn modelId="{1571663F-36A7-4EBF-9C4B-5F321EC6AA3F}" type="presParOf" srcId="{E65FAEE2-C12C-45D5-986D-ECDB3968B729}" destId="{2EACFD22-405A-4DC0-A1D0-42AF5AD848C1}" srcOrd="0" destOrd="0" presId="urn:microsoft.com/office/officeart/2005/8/layout/orgChart1"/>
    <dgm:cxn modelId="{EA329DF3-CDFA-496A-A487-1F34CA4D1821}" type="presParOf" srcId="{E65FAEE2-C12C-45D5-986D-ECDB3968B729}" destId="{0376A436-15F6-4307-A9FB-475A35C7DBA8}" srcOrd="1" destOrd="0" presId="urn:microsoft.com/office/officeart/2005/8/layout/orgChart1"/>
    <dgm:cxn modelId="{4B26FD46-3AEF-42A9-BAA2-251CDB0315E0}" type="presParOf" srcId="{0376A436-15F6-4307-A9FB-475A35C7DBA8}" destId="{6B414319-1F7D-445E-9085-734D40B78925}" srcOrd="0" destOrd="0" presId="urn:microsoft.com/office/officeart/2005/8/layout/orgChart1"/>
    <dgm:cxn modelId="{E79440C9-3347-46D1-950A-A257FA7C741F}" type="presParOf" srcId="{6B414319-1F7D-445E-9085-734D40B78925}" destId="{0FB2F62E-F9C9-449E-826D-9FDBA85C2593}" srcOrd="0" destOrd="0" presId="urn:microsoft.com/office/officeart/2005/8/layout/orgChart1"/>
    <dgm:cxn modelId="{1A41C7FE-F8EB-4C35-B492-ECEEAF4B967F}" type="presParOf" srcId="{6B414319-1F7D-445E-9085-734D40B78925}" destId="{01E27994-7985-41E8-ADE8-52C18BCCACED}" srcOrd="1" destOrd="0" presId="urn:microsoft.com/office/officeart/2005/8/layout/orgChart1"/>
    <dgm:cxn modelId="{AF558458-9BDD-4A17-A856-EB0FBFAA7948}" type="presParOf" srcId="{0376A436-15F6-4307-A9FB-475A35C7DBA8}" destId="{DF1EFAB2-ECA3-49F4-A0BC-F145DC8E3EE0}" srcOrd="1" destOrd="0" presId="urn:microsoft.com/office/officeart/2005/8/layout/orgChart1"/>
    <dgm:cxn modelId="{46DC479F-CC86-4DE0-99C5-E03EA91A7367}" type="presParOf" srcId="{0376A436-15F6-4307-A9FB-475A35C7DBA8}" destId="{C3891E62-296A-4020-9101-B6FDDAF40364}" srcOrd="2" destOrd="0" presId="urn:microsoft.com/office/officeart/2005/8/layout/orgChart1"/>
    <dgm:cxn modelId="{070F970A-FECD-4703-868A-E51242BAFFD4}" type="presParOf" srcId="{925BCD76-6121-4D3E-8E3B-75CE75B0EB7A}" destId="{29F9CDA7-9D64-4075-8393-81C628E16086}" srcOrd="2" destOrd="0" presId="urn:microsoft.com/office/officeart/2005/8/layout/orgChart1"/>
    <dgm:cxn modelId="{2C8251CE-915A-4EE7-A735-6D039FB8AF58}" type="presParOf" srcId="{853ED2DE-8B59-485F-BB90-0ED1AE2860D2}" destId="{6B13F074-B6D1-4567-98DC-C1560A1A3BA3}" srcOrd="2" destOrd="0" presId="urn:microsoft.com/office/officeart/2005/8/layout/orgChart1"/>
    <dgm:cxn modelId="{B8958ED8-8F53-496B-9180-49FB49A5C16B}" type="presParOf" srcId="{85EB4403-E245-48AB-A10D-23B114950EA4}" destId="{724C7EDC-4764-4391-82E0-E33643C682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B8A90-EE27-4806-8A8B-A18AB8810C49}">
      <dsp:nvSpPr>
        <dsp:cNvPr id="0" name=""/>
        <dsp:cNvSpPr/>
      </dsp:nvSpPr>
      <dsp:spPr>
        <a:xfrm>
          <a:off x="19729882" y="7516295"/>
          <a:ext cx="91440" cy="1236414"/>
        </a:xfrm>
        <a:custGeom>
          <a:avLst/>
          <a:gdLst/>
          <a:ahLst/>
          <a:cxnLst/>
          <a:rect l="0" t="0" r="0" b="0"/>
          <a:pathLst>
            <a:path>
              <a:moveTo>
                <a:pt x="135978" y="0"/>
              </a:moveTo>
              <a:lnTo>
                <a:pt x="135978" y="618207"/>
              </a:lnTo>
              <a:lnTo>
                <a:pt x="45720" y="618207"/>
              </a:lnTo>
              <a:lnTo>
                <a:pt x="45720" y="1236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A616E-345D-4CE4-AB9F-2CC6EB3F5D8E}">
      <dsp:nvSpPr>
        <dsp:cNvPr id="0" name=""/>
        <dsp:cNvSpPr/>
      </dsp:nvSpPr>
      <dsp:spPr>
        <a:xfrm>
          <a:off x="14068123" y="2946773"/>
          <a:ext cx="5797736" cy="1236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07"/>
              </a:lnTo>
              <a:lnTo>
                <a:pt x="5797736" y="618207"/>
              </a:lnTo>
              <a:lnTo>
                <a:pt x="5797736" y="1236414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7C206DBF-80FF-4C6B-9BC7-66FB27985900}">
      <dsp:nvSpPr>
        <dsp:cNvPr id="0" name=""/>
        <dsp:cNvSpPr/>
      </dsp:nvSpPr>
      <dsp:spPr>
        <a:xfrm>
          <a:off x="8005117" y="6496960"/>
          <a:ext cx="618207" cy="2509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640"/>
              </a:lnTo>
              <a:lnTo>
                <a:pt x="618207" y="250964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5ED03-BF04-4C88-83AB-7181DAEB620E}">
      <dsp:nvSpPr>
        <dsp:cNvPr id="0" name=""/>
        <dsp:cNvSpPr/>
      </dsp:nvSpPr>
      <dsp:spPr>
        <a:xfrm>
          <a:off x="7386910" y="6496960"/>
          <a:ext cx="618207" cy="2511392"/>
        </a:xfrm>
        <a:custGeom>
          <a:avLst/>
          <a:gdLst/>
          <a:ahLst/>
          <a:cxnLst/>
          <a:rect l="0" t="0" r="0" b="0"/>
          <a:pathLst>
            <a:path>
              <a:moveTo>
                <a:pt x="618207" y="0"/>
              </a:moveTo>
              <a:lnTo>
                <a:pt x="618207" y="2511392"/>
              </a:lnTo>
              <a:lnTo>
                <a:pt x="0" y="251139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282D9-5214-487B-97CA-3917C2685C6E}">
      <dsp:nvSpPr>
        <dsp:cNvPr id="0" name=""/>
        <dsp:cNvSpPr/>
      </dsp:nvSpPr>
      <dsp:spPr>
        <a:xfrm>
          <a:off x="8005117" y="2946773"/>
          <a:ext cx="6063006" cy="1236414"/>
        </a:xfrm>
        <a:custGeom>
          <a:avLst/>
          <a:gdLst/>
          <a:ahLst/>
          <a:cxnLst/>
          <a:rect l="0" t="0" r="0" b="0"/>
          <a:pathLst>
            <a:path>
              <a:moveTo>
                <a:pt x="6063006" y="0"/>
              </a:moveTo>
              <a:lnTo>
                <a:pt x="6063006" y="618207"/>
              </a:lnTo>
              <a:lnTo>
                <a:pt x="0" y="618207"/>
              </a:lnTo>
              <a:lnTo>
                <a:pt x="0" y="1236414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DE91588-5EEE-424A-8DDA-1173F5265D5F}">
      <dsp:nvSpPr>
        <dsp:cNvPr id="0" name=""/>
        <dsp:cNvSpPr/>
      </dsp:nvSpPr>
      <dsp:spPr>
        <a:xfrm>
          <a:off x="9155556" y="2930"/>
          <a:ext cx="9825134" cy="2943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897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cap="all" baseline="0" dirty="0"/>
            <a:t>Machine</a:t>
          </a:r>
          <a:r>
            <a:rPr lang="en-US" sz="2800" b="1" kern="1200" cap="all" baseline="0" dirty="0"/>
            <a:t> </a:t>
          </a:r>
          <a:r>
            <a:rPr lang="en-US" sz="3200" b="1" kern="1200" cap="all" baseline="0" dirty="0"/>
            <a:t>Learning</a:t>
          </a:r>
          <a:endParaRPr lang="en-US" sz="2800" b="1" kern="1200" cap="all" baseline="0" dirty="0"/>
        </a:p>
      </dsp:txBody>
      <dsp:txXfrm>
        <a:off x="9155556" y="2930"/>
        <a:ext cx="9825134" cy="2943842"/>
      </dsp:txXfrm>
    </dsp:sp>
    <dsp:sp modelId="{6476C272-976A-4DE2-9CE8-8EA364FAF758}">
      <dsp:nvSpPr>
        <dsp:cNvPr id="0" name=""/>
        <dsp:cNvSpPr/>
      </dsp:nvSpPr>
      <dsp:spPr>
        <a:xfrm>
          <a:off x="9738696" y="479739"/>
          <a:ext cx="1500158" cy="1985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372B0-7087-4351-A3C6-6CDA561BEDEC}">
      <dsp:nvSpPr>
        <dsp:cNvPr id="0" name=""/>
        <dsp:cNvSpPr/>
      </dsp:nvSpPr>
      <dsp:spPr>
        <a:xfrm>
          <a:off x="4248185" y="4183187"/>
          <a:ext cx="7513864" cy="2313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897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/>
            <a:t>Supervised Learning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none" baseline="0" dirty="0" err="1"/>
            <a:t>Os</a:t>
          </a:r>
          <a:r>
            <a:rPr lang="en-US" sz="2000" kern="1200" cap="none" baseline="0" dirty="0"/>
            <a:t> dados para </a:t>
          </a:r>
          <a:r>
            <a:rPr lang="en-US" sz="2000" kern="1200" cap="none" baseline="0" dirty="0" err="1"/>
            <a:t>treinamento</a:t>
          </a:r>
          <a:r>
            <a:rPr lang="en-US" sz="2000" kern="1200" cap="none" baseline="0" dirty="0"/>
            <a:t> do </a:t>
          </a:r>
          <a:r>
            <a:rPr lang="en-US" sz="2000" kern="1200" cap="none" baseline="0" dirty="0" err="1"/>
            <a:t>algoritmo</a:t>
          </a:r>
          <a:r>
            <a:rPr lang="en-US" sz="2000" kern="1200" cap="none" baseline="0" dirty="0"/>
            <a:t> </a:t>
          </a:r>
          <a:r>
            <a:rPr lang="en-US" sz="2000" kern="1200" cap="none" baseline="0" dirty="0" err="1"/>
            <a:t>contêm</a:t>
          </a:r>
          <a:r>
            <a:rPr lang="en-US" sz="2000" kern="1200" cap="none" baseline="0" dirty="0"/>
            <a:t> </a:t>
          </a:r>
          <a:r>
            <a:rPr lang="en-US" sz="2000" kern="1200" cap="none" baseline="0" dirty="0" err="1"/>
            <a:t>ambas</a:t>
          </a:r>
          <a:r>
            <a:rPr lang="en-US" sz="2000" kern="1200" cap="none" baseline="0" dirty="0"/>
            <a:t> as </a:t>
          </a:r>
          <a:r>
            <a:rPr lang="en-US" sz="2000" kern="1200" cap="none" baseline="0" dirty="0" err="1"/>
            <a:t>variáveis</a:t>
          </a:r>
          <a:r>
            <a:rPr lang="en-US" sz="2000" kern="1200" cap="none" baseline="0" dirty="0"/>
            <a:t> </a:t>
          </a:r>
          <a:r>
            <a:rPr lang="en-US" sz="2000" kern="1200" cap="none" baseline="0" dirty="0" err="1"/>
            <a:t>independentes</a:t>
          </a:r>
          <a:r>
            <a:rPr lang="en-US" sz="2000" kern="1200" cap="none" baseline="0" dirty="0"/>
            <a:t> e </a:t>
          </a:r>
          <a:r>
            <a:rPr lang="en-US" sz="2000" kern="1200" cap="none" baseline="0" dirty="0" err="1"/>
            <a:t>dependente</a:t>
          </a:r>
          <a:r>
            <a:rPr lang="en-US" sz="2000" kern="1200" cap="none" baseline="0" dirty="0"/>
            <a:t> (label/target)</a:t>
          </a:r>
        </a:p>
      </dsp:txBody>
      <dsp:txXfrm>
        <a:off x="4248185" y="4183187"/>
        <a:ext cx="7513864" cy="2313772"/>
      </dsp:txXfrm>
    </dsp:sp>
    <dsp:sp modelId="{3EA59377-04D4-4945-B6D9-E90ACEDCFC43}">
      <dsp:nvSpPr>
        <dsp:cNvPr id="0" name=""/>
        <dsp:cNvSpPr/>
      </dsp:nvSpPr>
      <dsp:spPr>
        <a:xfrm>
          <a:off x="4585072" y="4693217"/>
          <a:ext cx="870576" cy="1161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F33BC-7710-4914-8999-A41AD83C1826}">
      <dsp:nvSpPr>
        <dsp:cNvPr id="0" name=""/>
        <dsp:cNvSpPr/>
      </dsp:nvSpPr>
      <dsp:spPr>
        <a:xfrm>
          <a:off x="1102571" y="7733374"/>
          <a:ext cx="6284339" cy="25499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897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 err="1"/>
            <a:t>Classificação</a:t>
          </a:r>
          <a:endParaRPr lang="en-US" sz="2800" b="1" kern="1200" cap="all" baseline="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 err="1"/>
            <a:t>Variável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dependente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categórica</a:t>
          </a:r>
          <a:endParaRPr lang="en-US" sz="4000" kern="1200" baseline="0" dirty="0"/>
        </a:p>
      </dsp:txBody>
      <dsp:txXfrm>
        <a:off x="1102571" y="7733374"/>
        <a:ext cx="6284339" cy="2549956"/>
      </dsp:txXfrm>
    </dsp:sp>
    <dsp:sp modelId="{AAE6F886-D9ED-44CB-9646-1CB8E8CDA49F}">
      <dsp:nvSpPr>
        <dsp:cNvPr id="0" name=""/>
        <dsp:cNvSpPr/>
      </dsp:nvSpPr>
      <dsp:spPr>
        <a:xfrm>
          <a:off x="1478202" y="8161679"/>
          <a:ext cx="1461529" cy="1712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B1CD3-546A-4E53-885B-9F2D1D1983C2}">
      <dsp:nvSpPr>
        <dsp:cNvPr id="0" name=""/>
        <dsp:cNvSpPr/>
      </dsp:nvSpPr>
      <dsp:spPr>
        <a:xfrm>
          <a:off x="8623324" y="7733374"/>
          <a:ext cx="6286871" cy="25464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897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 err="1"/>
            <a:t>Regressão</a:t>
          </a:r>
          <a:endParaRPr lang="en-US" sz="2800" b="1" kern="1200" cap="all" baseline="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 err="1"/>
            <a:t>Variável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dependente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contínua</a:t>
          </a:r>
          <a:endParaRPr lang="en-US" sz="2000" kern="1200" baseline="0" dirty="0"/>
        </a:p>
      </dsp:txBody>
      <dsp:txXfrm>
        <a:off x="8623324" y="7733374"/>
        <a:ext cx="6286871" cy="2546453"/>
      </dsp:txXfrm>
    </dsp:sp>
    <dsp:sp modelId="{FD66D01C-919E-4343-9CED-7A7017C0875C}">
      <dsp:nvSpPr>
        <dsp:cNvPr id="0" name=""/>
        <dsp:cNvSpPr/>
      </dsp:nvSpPr>
      <dsp:spPr>
        <a:xfrm>
          <a:off x="9292589" y="8108198"/>
          <a:ext cx="1111818" cy="179680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CDE06-A111-4F73-AA97-3C307BC682FB}">
      <dsp:nvSpPr>
        <dsp:cNvPr id="0" name=""/>
        <dsp:cNvSpPr/>
      </dsp:nvSpPr>
      <dsp:spPr>
        <a:xfrm>
          <a:off x="15753400" y="4183187"/>
          <a:ext cx="8224920" cy="33331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897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/>
            <a:t>Unsupervised Learning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Os</a:t>
          </a:r>
          <a:r>
            <a:rPr lang="en-US" sz="2000" kern="1200" dirty="0"/>
            <a:t> dados para </a:t>
          </a:r>
          <a:r>
            <a:rPr lang="en-US" sz="2000" kern="1200" dirty="0" err="1"/>
            <a:t>treinamento</a:t>
          </a:r>
          <a:r>
            <a:rPr lang="en-US" sz="2000" kern="1200" dirty="0"/>
            <a:t> do </a:t>
          </a:r>
          <a:r>
            <a:rPr lang="en-US" sz="2000" kern="1200" dirty="0" err="1"/>
            <a:t>algoritmo</a:t>
          </a:r>
          <a:r>
            <a:rPr lang="en-US" sz="2000" kern="1200" dirty="0"/>
            <a:t> é </a:t>
          </a:r>
          <a:r>
            <a:rPr lang="en-US" sz="2000" kern="1200" dirty="0" err="1"/>
            <a:t>unlabled</a:t>
          </a:r>
          <a:r>
            <a:rPr lang="en-US" sz="2000" kern="1200" dirty="0"/>
            <a:t>: </a:t>
          </a:r>
          <a:r>
            <a:rPr lang="en-US" sz="2000" kern="1200" dirty="0" err="1"/>
            <a:t>contêm</a:t>
          </a:r>
          <a:r>
            <a:rPr lang="en-US" sz="2000" kern="1200" dirty="0"/>
            <a:t> </a:t>
          </a:r>
          <a:r>
            <a:rPr lang="en-US" sz="2000" kern="1200" dirty="0" err="1"/>
            <a:t>apenas</a:t>
          </a:r>
          <a:r>
            <a:rPr lang="en-US" sz="2000" kern="1200" dirty="0"/>
            <a:t> as </a:t>
          </a:r>
          <a:r>
            <a:rPr lang="en-US" sz="2000" kern="1200" dirty="0" err="1"/>
            <a:t>variáveis</a:t>
          </a:r>
          <a:r>
            <a:rPr lang="en-US" sz="2000" kern="1200" dirty="0"/>
            <a:t> </a:t>
          </a:r>
          <a:r>
            <a:rPr lang="en-US" sz="2000" kern="1200" dirty="0" err="1"/>
            <a:t>independentes</a:t>
          </a:r>
          <a:endParaRPr lang="en-US" sz="2000" b="1" kern="1200" cap="small" baseline="0" dirty="0"/>
        </a:p>
      </dsp:txBody>
      <dsp:txXfrm>
        <a:off x="15753400" y="4183187"/>
        <a:ext cx="8224920" cy="3333107"/>
      </dsp:txXfrm>
    </dsp:sp>
    <dsp:sp modelId="{3E23CCF3-8012-4F27-89C3-ABC585F55EFE}">
      <dsp:nvSpPr>
        <dsp:cNvPr id="0" name=""/>
        <dsp:cNvSpPr/>
      </dsp:nvSpPr>
      <dsp:spPr>
        <a:xfrm>
          <a:off x="16013706" y="4703738"/>
          <a:ext cx="1136087" cy="20556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4B68-87E1-4B8F-9E9E-B3F25592AC06}">
      <dsp:nvSpPr>
        <dsp:cNvPr id="0" name=""/>
        <dsp:cNvSpPr/>
      </dsp:nvSpPr>
      <dsp:spPr>
        <a:xfrm>
          <a:off x="16146609" y="8752709"/>
          <a:ext cx="7257986" cy="2943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897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baseline="0" dirty="0" err="1"/>
            <a:t>variável</a:t>
          </a:r>
          <a:r>
            <a:rPr lang="en-US" sz="2400" kern="1200" cap="all" baseline="0" dirty="0"/>
            <a:t> </a:t>
          </a:r>
          <a:r>
            <a:rPr lang="en-US" sz="2400" kern="1200" cap="all" baseline="0" dirty="0" err="1"/>
            <a:t>dependente</a:t>
          </a:r>
          <a:r>
            <a:rPr lang="en-US" sz="2400" kern="1200" cap="all" baseline="0" dirty="0"/>
            <a:t> </a:t>
          </a:r>
          <a:r>
            <a:rPr lang="en-US" sz="2400" kern="1200" cap="all" baseline="0" dirty="0" err="1"/>
            <a:t>ausente</a:t>
          </a:r>
          <a:endParaRPr lang="en-US" sz="2400" kern="1200" cap="all" baseline="0" dirty="0"/>
        </a:p>
      </dsp:txBody>
      <dsp:txXfrm>
        <a:off x="16146609" y="8752709"/>
        <a:ext cx="7257986" cy="2943842"/>
      </dsp:txXfrm>
    </dsp:sp>
    <dsp:sp modelId="{453583E8-3CE4-4674-9665-1B014A74A344}">
      <dsp:nvSpPr>
        <dsp:cNvPr id="0" name=""/>
        <dsp:cNvSpPr/>
      </dsp:nvSpPr>
      <dsp:spPr>
        <a:xfrm>
          <a:off x="17126143" y="9047093"/>
          <a:ext cx="1766305" cy="2355074"/>
        </a:xfrm>
        <a:prstGeom prst="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CFD22-405A-4DC0-A1D0-42AF5AD848C1}">
      <dsp:nvSpPr>
        <dsp:cNvPr id="0" name=""/>
        <dsp:cNvSpPr/>
      </dsp:nvSpPr>
      <dsp:spPr>
        <a:xfrm>
          <a:off x="23297728" y="8723499"/>
          <a:ext cx="91440" cy="139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6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73EF7-A668-4EE0-AA33-B097CBCB669F}">
      <dsp:nvSpPr>
        <dsp:cNvPr id="0" name=""/>
        <dsp:cNvSpPr/>
      </dsp:nvSpPr>
      <dsp:spPr>
        <a:xfrm>
          <a:off x="20589211" y="5667307"/>
          <a:ext cx="696821" cy="2224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4917"/>
              </a:lnTo>
              <a:lnTo>
                <a:pt x="696821" y="22249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B54DA-369C-444F-A865-28F5FFB87BC0}">
      <dsp:nvSpPr>
        <dsp:cNvPr id="0" name=""/>
        <dsp:cNvSpPr/>
      </dsp:nvSpPr>
      <dsp:spPr>
        <a:xfrm>
          <a:off x="17789255" y="8723499"/>
          <a:ext cx="91440" cy="139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6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49C6E-1C58-4D79-A889-37C32ED3AFC1}">
      <dsp:nvSpPr>
        <dsp:cNvPr id="0" name=""/>
        <dsp:cNvSpPr/>
      </dsp:nvSpPr>
      <dsp:spPr>
        <a:xfrm>
          <a:off x="19892390" y="5667307"/>
          <a:ext cx="696821" cy="2224917"/>
        </a:xfrm>
        <a:custGeom>
          <a:avLst/>
          <a:gdLst/>
          <a:ahLst/>
          <a:cxnLst/>
          <a:rect l="0" t="0" r="0" b="0"/>
          <a:pathLst>
            <a:path>
              <a:moveTo>
                <a:pt x="696821" y="0"/>
              </a:moveTo>
              <a:lnTo>
                <a:pt x="696821" y="2224917"/>
              </a:lnTo>
              <a:lnTo>
                <a:pt x="0" y="22249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D4702-8209-4E84-8484-A4104C8B7ECB}">
      <dsp:nvSpPr>
        <dsp:cNvPr id="0" name=""/>
        <dsp:cNvSpPr/>
      </dsp:nvSpPr>
      <dsp:spPr>
        <a:xfrm>
          <a:off x="15080705" y="1750474"/>
          <a:ext cx="5508506" cy="139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821"/>
              </a:lnTo>
              <a:lnTo>
                <a:pt x="5508506" y="696821"/>
              </a:lnTo>
              <a:lnTo>
                <a:pt x="5508506" y="13936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BAB90-D15B-43A5-A335-0457B205BBE0}">
      <dsp:nvSpPr>
        <dsp:cNvPr id="0" name=""/>
        <dsp:cNvSpPr/>
      </dsp:nvSpPr>
      <dsp:spPr>
        <a:xfrm>
          <a:off x="12280782" y="8722205"/>
          <a:ext cx="91440" cy="139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6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572CF-6BFC-40EF-9B77-E972589B5E84}">
      <dsp:nvSpPr>
        <dsp:cNvPr id="0" name=""/>
        <dsp:cNvSpPr/>
      </dsp:nvSpPr>
      <dsp:spPr>
        <a:xfrm>
          <a:off x="9599607" y="5667307"/>
          <a:ext cx="669479" cy="222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4270"/>
              </a:lnTo>
              <a:lnTo>
                <a:pt x="669479" y="22242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89404-0527-40D2-B635-1B8919DBBDBA}">
      <dsp:nvSpPr>
        <dsp:cNvPr id="0" name=""/>
        <dsp:cNvSpPr/>
      </dsp:nvSpPr>
      <dsp:spPr>
        <a:xfrm>
          <a:off x="6772109" y="8726419"/>
          <a:ext cx="91440" cy="139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6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DD5D7-F010-48AC-B364-5F5C3CA094AD}">
      <dsp:nvSpPr>
        <dsp:cNvPr id="0" name=""/>
        <dsp:cNvSpPr/>
      </dsp:nvSpPr>
      <dsp:spPr>
        <a:xfrm>
          <a:off x="8875444" y="5667307"/>
          <a:ext cx="724163" cy="2226377"/>
        </a:xfrm>
        <a:custGeom>
          <a:avLst/>
          <a:gdLst/>
          <a:ahLst/>
          <a:cxnLst/>
          <a:rect l="0" t="0" r="0" b="0"/>
          <a:pathLst>
            <a:path>
              <a:moveTo>
                <a:pt x="724163" y="0"/>
              </a:moveTo>
              <a:lnTo>
                <a:pt x="724163" y="2226377"/>
              </a:lnTo>
              <a:lnTo>
                <a:pt x="0" y="22263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628A0-BF7C-4A02-B242-F5197ED4BD50}">
      <dsp:nvSpPr>
        <dsp:cNvPr id="0" name=""/>
        <dsp:cNvSpPr/>
      </dsp:nvSpPr>
      <dsp:spPr>
        <a:xfrm>
          <a:off x="9599607" y="1750474"/>
          <a:ext cx="5481097" cy="1393642"/>
        </a:xfrm>
        <a:custGeom>
          <a:avLst/>
          <a:gdLst/>
          <a:ahLst/>
          <a:cxnLst/>
          <a:rect l="0" t="0" r="0" b="0"/>
          <a:pathLst>
            <a:path>
              <a:moveTo>
                <a:pt x="5481097" y="0"/>
              </a:moveTo>
              <a:lnTo>
                <a:pt x="5481097" y="696821"/>
              </a:lnTo>
              <a:lnTo>
                <a:pt x="0" y="696821"/>
              </a:lnTo>
              <a:lnTo>
                <a:pt x="0" y="13936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EA6EE-D210-4FC9-B0D5-45081F3BD1B6}">
      <dsp:nvSpPr>
        <dsp:cNvPr id="0" name=""/>
        <dsp:cNvSpPr/>
      </dsp:nvSpPr>
      <dsp:spPr>
        <a:xfrm>
          <a:off x="11415192" y="7624"/>
          <a:ext cx="7331026" cy="1742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MACHINE LEARNING</a:t>
          </a:r>
        </a:p>
      </dsp:txBody>
      <dsp:txXfrm>
        <a:off x="11415192" y="7624"/>
        <a:ext cx="7331026" cy="1742849"/>
      </dsp:txXfrm>
    </dsp:sp>
    <dsp:sp modelId="{DCF72F57-C99D-43B5-BA3F-420FDC5FCA76}">
      <dsp:nvSpPr>
        <dsp:cNvPr id="0" name=""/>
        <dsp:cNvSpPr/>
      </dsp:nvSpPr>
      <dsp:spPr>
        <a:xfrm>
          <a:off x="6476852" y="3144117"/>
          <a:ext cx="6245510" cy="2523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>
              <a:solidFill>
                <a:schemeClr val="tx1"/>
              </a:solidFill>
            </a:rPr>
            <a:t>Supervised Learning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none" baseline="0" dirty="0" err="1">
              <a:solidFill>
                <a:schemeClr val="tx1"/>
              </a:solidFill>
            </a:rPr>
            <a:t>Os</a:t>
          </a:r>
          <a:r>
            <a:rPr lang="en-US" sz="2400" kern="1200" cap="none" baseline="0" dirty="0">
              <a:solidFill>
                <a:schemeClr val="tx1"/>
              </a:solidFill>
            </a:rPr>
            <a:t> dados para </a:t>
          </a:r>
          <a:r>
            <a:rPr lang="en-US" sz="2400" kern="1200" cap="none" baseline="0" dirty="0" err="1">
              <a:solidFill>
                <a:schemeClr val="tx1"/>
              </a:solidFill>
            </a:rPr>
            <a:t>treinamento</a:t>
          </a:r>
          <a:r>
            <a:rPr lang="en-US" sz="2400" kern="1200" cap="none" baseline="0" dirty="0">
              <a:solidFill>
                <a:schemeClr val="tx1"/>
              </a:solidFill>
            </a:rPr>
            <a:t> do </a:t>
          </a:r>
          <a:r>
            <a:rPr lang="en-US" sz="2400" kern="1200" cap="none" baseline="0" dirty="0" err="1">
              <a:solidFill>
                <a:schemeClr val="tx1"/>
              </a:solidFill>
            </a:rPr>
            <a:t>algoritmo</a:t>
          </a:r>
          <a:r>
            <a:rPr lang="en-US" sz="2400" kern="1200" cap="none" baseline="0" dirty="0">
              <a:solidFill>
                <a:schemeClr val="tx1"/>
              </a:solidFill>
            </a:rPr>
            <a:t> </a:t>
          </a:r>
          <a:r>
            <a:rPr lang="en-US" sz="2400" kern="1200" cap="none" baseline="0" dirty="0" err="1">
              <a:solidFill>
                <a:schemeClr val="tx1"/>
              </a:solidFill>
            </a:rPr>
            <a:t>contêm</a:t>
          </a:r>
          <a:r>
            <a:rPr lang="en-US" sz="2400" kern="1200" cap="none" baseline="0" dirty="0">
              <a:solidFill>
                <a:schemeClr val="tx1"/>
              </a:solidFill>
            </a:rPr>
            <a:t> as </a:t>
          </a:r>
          <a:r>
            <a:rPr lang="en-US" sz="2400" kern="1200" cap="none" baseline="0" dirty="0" err="1">
              <a:solidFill>
                <a:schemeClr val="tx1"/>
              </a:solidFill>
            </a:rPr>
            <a:t>variáveis</a:t>
          </a:r>
          <a:r>
            <a:rPr lang="en-US" sz="2400" kern="1200" cap="none" baseline="0" dirty="0">
              <a:solidFill>
                <a:schemeClr val="tx1"/>
              </a:solidFill>
            </a:rPr>
            <a:t> </a:t>
          </a:r>
          <a:r>
            <a:rPr lang="en-US" sz="2400" kern="1200" cap="none" baseline="0" dirty="0" err="1">
              <a:solidFill>
                <a:schemeClr val="tx1"/>
              </a:solidFill>
            </a:rPr>
            <a:t>independentes</a:t>
          </a:r>
          <a:r>
            <a:rPr lang="en-US" sz="2400" kern="1200" cap="none" baseline="0" dirty="0">
              <a:solidFill>
                <a:schemeClr val="tx1"/>
              </a:solidFill>
            </a:rPr>
            <a:t> e </a:t>
          </a:r>
          <a:r>
            <a:rPr lang="en-US" sz="2400" kern="1200" cap="none" baseline="0" dirty="0" err="1">
              <a:solidFill>
                <a:schemeClr val="tx1"/>
              </a:solidFill>
            </a:rPr>
            <a:t>dependente</a:t>
          </a:r>
          <a:r>
            <a:rPr lang="en-US" sz="2400" kern="1200" cap="none" baseline="0" dirty="0">
              <a:solidFill>
                <a:schemeClr val="tx1"/>
              </a:solidFill>
            </a:rPr>
            <a:t> (label)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476852" y="3144117"/>
        <a:ext cx="6245510" cy="2523190"/>
      </dsp:txXfrm>
    </dsp:sp>
    <dsp:sp modelId="{6AC287B5-11AF-4829-815E-793ADEE1E92B}">
      <dsp:nvSpPr>
        <dsp:cNvPr id="0" name=""/>
        <dsp:cNvSpPr/>
      </dsp:nvSpPr>
      <dsp:spPr>
        <a:xfrm>
          <a:off x="4760215" y="7060950"/>
          <a:ext cx="4115228" cy="1665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 err="1">
              <a:solidFill>
                <a:schemeClr val="tx1"/>
              </a:solidFill>
            </a:rPr>
            <a:t>Regressão</a:t>
          </a:r>
          <a:endParaRPr lang="en-US" sz="2800" b="1" kern="1200" cap="all" baseline="0" dirty="0">
            <a:solidFill>
              <a:schemeClr val="tx1"/>
            </a:solidFill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 err="1">
              <a:solidFill>
                <a:schemeClr val="tx1"/>
              </a:solidFill>
            </a:rPr>
            <a:t>Variável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 dirty="0" err="1">
              <a:solidFill>
                <a:schemeClr val="tx1"/>
              </a:solidFill>
            </a:rPr>
            <a:t>dependente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 dirty="0" err="1">
              <a:solidFill>
                <a:schemeClr val="tx1"/>
              </a:solidFill>
            </a:rPr>
            <a:t>contínua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760215" y="7060950"/>
        <a:ext cx="4115228" cy="1665469"/>
      </dsp:txXfrm>
    </dsp:sp>
    <dsp:sp modelId="{EABBC6D4-8DB5-4452-A3AC-BFAB7241E716}">
      <dsp:nvSpPr>
        <dsp:cNvPr id="0" name=""/>
        <dsp:cNvSpPr/>
      </dsp:nvSpPr>
      <dsp:spPr>
        <a:xfrm>
          <a:off x="4760414" y="10120062"/>
          <a:ext cx="4114830" cy="15675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cap="all" baseline="0" dirty="0" err="1">
              <a:solidFill>
                <a:schemeClr val="tx1"/>
              </a:solidFill>
            </a:rPr>
            <a:t>Predição</a:t>
          </a:r>
          <a:r>
            <a:rPr lang="en-US" sz="2800" kern="1200" cap="all" baseline="0" dirty="0">
              <a:solidFill>
                <a:schemeClr val="tx1"/>
              </a:solidFill>
            </a:rPr>
            <a:t> do valor de </a:t>
          </a:r>
          <a:r>
            <a:rPr lang="en-US" sz="2800" kern="1200" cap="all" baseline="0" dirty="0" err="1">
              <a:solidFill>
                <a:schemeClr val="tx1"/>
              </a:solidFill>
            </a:rPr>
            <a:t>imóveis</a:t>
          </a:r>
          <a:endParaRPr lang="en-US" sz="2800" kern="1200" cap="all" baseline="0" dirty="0">
            <a:solidFill>
              <a:schemeClr val="tx1"/>
            </a:solidFill>
          </a:endParaRPr>
        </a:p>
      </dsp:txBody>
      <dsp:txXfrm>
        <a:off x="4760414" y="10120062"/>
        <a:ext cx="4114830" cy="1567516"/>
      </dsp:txXfrm>
    </dsp:sp>
    <dsp:sp modelId="{5CD3EEC0-CD77-48A3-94CE-F81C356ED848}">
      <dsp:nvSpPr>
        <dsp:cNvPr id="0" name=""/>
        <dsp:cNvSpPr/>
      </dsp:nvSpPr>
      <dsp:spPr>
        <a:xfrm>
          <a:off x="10269087" y="7060950"/>
          <a:ext cx="4114830" cy="1661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 err="1">
              <a:solidFill>
                <a:schemeClr val="tx1"/>
              </a:solidFill>
            </a:rPr>
            <a:t>Classificação</a:t>
          </a:r>
          <a:endParaRPr lang="en-US" sz="2800" b="1" kern="1200" cap="all" baseline="0" dirty="0">
            <a:solidFill>
              <a:schemeClr val="tx1"/>
            </a:solidFill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 err="1">
              <a:solidFill>
                <a:schemeClr val="tx1"/>
              </a:solidFill>
            </a:rPr>
            <a:t>Variável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 dirty="0" err="1">
              <a:solidFill>
                <a:schemeClr val="tx1"/>
              </a:solidFill>
            </a:rPr>
            <a:t>dependente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 dirty="0" err="1">
              <a:solidFill>
                <a:schemeClr val="tx1"/>
              </a:solidFill>
            </a:rPr>
            <a:t>categórica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0269087" y="7060950"/>
        <a:ext cx="4114830" cy="1661255"/>
      </dsp:txXfrm>
    </dsp:sp>
    <dsp:sp modelId="{C7DCA96E-1F61-4977-B6FE-EE3ECE7D9E85}">
      <dsp:nvSpPr>
        <dsp:cNvPr id="0" name=""/>
        <dsp:cNvSpPr/>
      </dsp:nvSpPr>
      <dsp:spPr>
        <a:xfrm>
          <a:off x="10269087" y="10115848"/>
          <a:ext cx="4114830" cy="1574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cap="all" baseline="0" dirty="0" err="1">
              <a:solidFill>
                <a:schemeClr val="tx1"/>
              </a:solidFill>
            </a:rPr>
            <a:t>Imagiologia</a:t>
          </a:r>
          <a:r>
            <a:rPr lang="en-US" sz="2800" kern="1200" cap="all" baseline="0" dirty="0">
              <a:solidFill>
                <a:schemeClr val="tx1"/>
              </a:solidFill>
            </a:rPr>
            <a:t> </a:t>
          </a:r>
          <a:r>
            <a:rPr lang="en-US" sz="2800" kern="1200" cap="all" baseline="0" dirty="0" err="1">
              <a:solidFill>
                <a:schemeClr val="tx1"/>
              </a:solidFill>
            </a:rPr>
            <a:t>médica</a:t>
          </a:r>
          <a:endParaRPr lang="en-US" sz="2800" kern="1200" cap="all" baseline="0" dirty="0">
            <a:solidFill>
              <a:schemeClr val="tx1"/>
            </a:solidFill>
          </a:endParaRPr>
        </a:p>
      </dsp:txBody>
      <dsp:txXfrm>
        <a:off x="10269087" y="10115848"/>
        <a:ext cx="4114830" cy="1574716"/>
      </dsp:txXfrm>
    </dsp:sp>
    <dsp:sp modelId="{2E90F345-F202-45CB-A399-CBAA22120CB5}">
      <dsp:nvSpPr>
        <dsp:cNvPr id="0" name=""/>
        <dsp:cNvSpPr/>
      </dsp:nvSpPr>
      <dsp:spPr>
        <a:xfrm>
          <a:off x="17466522" y="3144117"/>
          <a:ext cx="6245378" cy="2523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04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>
              <a:solidFill>
                <a:schemeClr val="tx1"/>
              </a:solidFill>
            </a:rPr>
            <a:t>Unsupervised Learning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Os</a:t>
          </a:r>
          <a:r>
            <a:rPr lang="en-US" sz="2400" kern="1200" dirty="0">
              <a:solidFill>
                <a:schemeClr val="tx1"/>
              </a:solidFill>
            </a:rPr>
            <a:t> dados para </a:t>
          </a:r>
          <a:r>
            <a:rPr lang="en-US" sz="2400" kern="1200" dirty="0" err="1">
              <a:solidFill>
                <a:schemeClr val="tx1"/>
              </a:solidFill>
            </a:rPr>
            <a:t>treinamento</a:t>
          </a:r>
          <a:r>
            <a:rPr lang="en-US" sz="2400" kern="1200" dirty="0">
              <a:solidFill>
                <a:schemeClr val="tx1"/>
              </a:solidFill>
            </a:rPr>
            <a:t> do </a:t>
          </a:r>
          <a:r>
            <a:rPr lang="en-US" sz="2400" kern="1200" dirty="0" err="1">
              <a:solidFill>
                <a:schemeClr val="tx1"/>
              </a:solidFill>
            </a:rPr>
            <a:t>algoritmo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são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i="1" kern="1200" dirty="0" err="1">
              <a:solidFill>
                <a:schemeClr val="tx1"/>
              </a:solidFill>
            </a:rPr>
            <a:t>unlabled</a:t>
          </a:r>
          <a:r>
            <a:rPr lang="en-US" sz="2400" i="1" kern="1200" dirty="0">
              <a:solidFill>
                <a:schemeClr val="tx1"/>
              </a:solidFill>
            </a:rPr>
            <a:t>: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contêm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apenas</a:t>
          </a:r>
          <a:r>
            <a:rPr lang="en-US" sz="2400" kern="1200" dirty="0">
              <a:solidFill>
                <a:schemeClr val="tx1"/>
              </a:solidFill>
            </a:rPr>
            <a:t> as </a:t>
          </a:r>
          <a:r>
            <a:rPr lang="en-US" sz="2400" kern="1200" dirty="0" err="1">
              <a:solidFill>
                <a:schemeClr val="tx1"/>
              </a:solidFill>
            </a:rPr>
            <a:t>variáveis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independentes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7466522" y="3144117"/>
        <a:ext cx="6245378" cy="2523190"/>
      </dsp:txXfrm>
    </dsp:sp>
    <dsp:sp modelId="{AAE5EE07-BC5C-472C-A811-2E11555EEA14}">
      <dsp:nvSpPr>
        <dsp:cNvPr id="0" name=""/>
        <dsp:cNvSpPr/>
      </dsp:nvSpPr>
      <dsp:spPr>
        <a:xfrm>
          <a:off x="15777560" y="7060950"/>
          <a:ext cx="4114830" cy="166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>
              <a:solidFill>
                <a:schemeClr val="tx1"/>
              </a:solidFill>
            </a:rPr>
            <a:t>Clustering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 err="1">
              <a:solidFill>
                <a:schemeClr val="tx1"/>
              </a:solidFill>
            </a:rPr>
            <a:t>Variável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 dirty="0" err="1">
              <a:solidFill>
                <a:schemeClr val="tx1"/>
              </a:solidFill>
            </a:rPr>
            <a:t>dependente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 dirty="0" err="1">
              <a:solidFill>
                <a:schemeClr val="tx1"/>
              </a:solidFill>
            </a:rPr>
            <a:t>ausente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5777560" y="7060950"/>
        <a:ext cx="4114830" cy="1662549"/>
      </dsp:txXfrm>
    </dsp:sp>
    <dsp:sp modelId="{DB5DE42C-A3FC-41F8-9D2C-589C05D2CB9E}">
      <dsp:nvSpPr>
        <dsp:cNvPr id="0" name=""/>
        <dsp:cNvSpPr/>
      </dsp:nvSpPr>
      <dsp:spPr>
        <a:xfrm>
          <a:off x="15777560" y="10117142"/>
          <a:ext cx="4114830" cy="1574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cap="all" baseline="0" dirty="0" err="1">
              <a:solidFill>
                <a:schemeClr val="tx1"/>
              </a:solidFill>
            </a:rPr>
            <a:t>Segmentação</a:t>
          </a:r>
          <a:r>
            <a:rPr lang="en-US" sz="2800" kern="1200" cap="all" baseline="0" dirty="0">
              <a:solidFill>
                <a:schemeClr val="tx1"/>
              </a:solidFill>
            </a:rPr>
            <a:t>  de </a:t>
          </a:r>
          <a:r>
            <a:rPr lang="en-US" sz="2800" kern="1200" cap="all" baseline="0" dirty="0" err="1">
              <a:solidFill>
                <a:schemeClr val="tx1"/>
              </a:solidFill>
            </a:rPr>
            <a:t>clientes</a:t>
          </a:r>
          <a:endParaRPr lang="en-US" sz="2800" kern="1200" cap="all" baseline="0" dirty="0">
            <a:solidFill>
              <a:schemeClr val="tx1"/>
            </a:solidFill>
          </a:endParaRPr>
        </a:p>
      </dsp:txBody>
      <dsp:txXfrm>
        <a:off x="15777560" y="10117142"/>
        <a:ext cx="4114830" cy="1574716"/>
      </dsp:txXfrm>
    </dsp:sp>
    <dsp:sp modelId="{4992AA69-7B5F-46E7-A1B6-7EE4B6F37EE1}">
      <dsp:nvSpPr>
        <dsp:cNvPr id="0" name=""/>
        <dsp:cNvSpPr/>
      </dsp:nvSpPr>
      <dsp:spPr>
        <a:xfrm>
          <a:off x="21286033" y="7060950"/>
          <a:ext cx="4114830" cy="16625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all" baseline="0" dirty="0">
              <a:solidFill>
                <a:schemeClr val="tx1"/>
              </a:solidFill>
            </a:rPr>
            <a:t>Association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 err="1">
              <a:solidFill>
                <a:schemeClr val="tx1"/>
              </a:solidFill>
            </a:rPr>
            <a:t>Variável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 dirty="0" err="1">
              <a:solidFill>
                <a:schemeClr val="tx1"/>
              </a:solidFill>
            </a:rPr>
            <a:t>dependente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 dirty="0" err="1">
              <a:solidFill>
                <a:schemeClr val="tx1"/>
              </a:solidFill>
            </a:rPr>
            <a:t>ausente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1286033" y="7060950"/>
        <a:ext cx="4114830" cy="1662549"/>
      </dsp:txXfrm>
    </dsp:sp>
    <dsp:sp modelId="{0FB2F62E-F9C9-449E-826D-9FDBA85C2593}">
      <dsp:nvSpPr>
        <dsp:cNvPr id="0" name=""/>
        <dsp:cNvSpPr/>
      </dsp:nvSpPr>
      <dsp:spPr>
        <a:xfrm>
          <a:off x="21286033" y="10117142"/>
          <a:ext cx="4114830" cy="1574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cap="all" baseline="0" dirty="0" err="1">
              <a:solidFill>
                <a:schemeClr val="tx1"/>
              </a:solidFill>
            </a:rPr>
            <a:t>Análise</a:t>
          </a:r>
          <a:r>
            <a:rPr lang="en-US" sz="2800" kern="1200" cap="all" baseline="0" dirty="0">
              <a:solidFill>
                <a:schemeClr val="tx1"/>
              </a:solidFill>
            </a:rPr>
            <a:t> de </a:t>
          </a:r>
          <a:r>
            <a:rPr lang="en-US" sz="2800" kern="1200" cap="all" baseline="0" dirty="0" err="1">
              <a:solidFill>
                <a:schemeClr val="tx1"/>
              </a:solidFill>
            </a:rPr>
            <a:t>cesta</a:t>
          </a:r>
          <a:r>
            <a:rPr lang="en-US" sz="2800" kern="1200" cap="all" baseline="0" dirty="0">
              <a:solidFill>
                <a:schemeClr val="tx1"/>
              </a:solidFill>
            </a:rPr>
            <a:t> de </a:t>
          </a:r>
          <a:r>
            <a:rPr lang="en-US" sz="2800" kern="1200" cap="all" baseline="0" dirty="0" err="1">
              <a:solidFill>
                <a:schemeClr val="tx1"/>
              </a:solidFill>
            </a:rPr>
            <a:t>compras</a:t>
          </a:r>
          <a:r>
            <a:rPr lang="en-US" sz="2800" kern="1200" cap="all" baseline="0" dirty="0">
              <a:solidFill>
                <a:schemeClr val="tx1"/>
              </a:solidFill>
            </a:rPr>
            <a:t> </a:t>
          </a:r>
        </a:p>
      </dsp:txBody>
      <dsp:txXfrm>
        <a:off x="21286033" y="10117142"/>
        <a:ext cx="4114830" cy="1574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282" y="5611815"/>
            <a:ext cx="27747199" cy="11938000"/>
          </a:xfrm>
        </p:spPr>
        <p:txBody>
          <a:bodyPr anchor="b"/>
          <a:lstStyle>
            <a:lvl1pPr algn="ctr">
              <a:defRPr sz="21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471" y="18010190"/>
            <a:ext cx="24482822" cy="8278810"/>
          </a:xfrm>
        </p:spPr>
        <p:txBody>
          <a:bodyPr/>
          <a:lstStyle>
            <a:lvl1pPr marL="0" indent="0" algn="ctr">
              <a:buNone/>
              <a:defRPr sz="8568"/>
            </a:lvl1pPr>
            <a:lvl2pPr marL="1632204" indent="0" algn="ctr">
              <a:buNone/>
              <a:defRPr sz="7140"/>
            </a:lvl2pPr>
            <a:lvl3pPr marL="3264408" indent="0" algn="ctr">
              <a:buNone/>
              <a:defRPr sz="6426"/>
            </a:lvl3pPr>
            <a:lvl4pPr marL="4896612" indent="0" algn="ctr">
              <a:buNone/>
              <a:defRPr sz="5712"/>
            </a:lvl4pPr>
            <a:lvl5pPr marL="6528816" indent="0" algn="ctr">
              <a:buNone/>
              <a:defRPr sz="5712"/>
            </a:lvl5pPr>
            <a:lvl6pPr marL="8161020" indent="0" algn="ctr">
              <a:buNone/>
              <a:defRPr sz="5712"/>
            </a:lvl6pPr>
            <a:lvl7pPr marL="9793224" indent="0" algn="ctr">
              <a:buNone/>
              <a:defRPr sz="5712"/>
            </a:lvl7pPr>
            <a:lvl8pPr marL="11425428" indent="0" algn="ctr">
              <a:buNone/>
              <a:defRPr sz="5712"/>
            </a:lvl8pPr>
            <a:lvl9pPr marL="13057632" indent="0" algn="ctr">
              <a:buNone/>
              <a:defRPr sz="57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360695" y="1825625"/>
            <a:ext cx="7038811" cy="290591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4261" y="1825625"/>
            <a:ext cx="20708387" cy="290591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258" y="8548698"/>
            <a:ext cx="28155246" cy="14263685"/>
          </a:xfrm>
        </p:spPr>
        <p:txBody>
          <a:bodyPr anchor="b"/>
          <a:lstStyle>
            <a:lvl1pPr>
              <a:defRPr sz="21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258" y="22947323"/>
            <a:ext cx="28155246" cy="7500935"/>
          </a:xfrm>
        </p:spPr>
        <p:txBody>
          <a:bodyPr/>
          <a:lstStyle>
            <a:lvl1pPr marL="0" indent="0">
              <a:buNone/>
              <a:defRPr sz="8568">
                <a:solidFill>
                  <a:schemeClr val="tx1"/>
                </a:solidFill>
              </a:defRPr>
            </a:lvl1pPr>
            <a:lvl2pPr marL="1632204" indent="0">
              <a:buNone/>
              <a:defRPr sz="7140">
                <a:solidFill>
                  <a:schemeClr val="tx1">
                    <a:tint val="75000"/>
                  </a:schemeClr>
                </a:solidFill>
              </a:defRPr>
            </a:lvl2pPr>
            <a:lvl3pPr marL="3264408" indent="0">
              <a:buNone/>
              <a:defRPr sz="6426">
                <a:solidFill>
                  <a:schemeClr val="tx1">
                    <a:tint val="75000"/>
                  </a:schemeClr>
                </a:solidFill>
              </a:defRPr>
            </a:lvl3pPr>
            <a:lvl4pPr marL="4896612" indent="0">
              <a:buNone/>
              <a:defRPr sz="5712">
                <a:solidFill>
                  <a:schemeClr val="tx1">
                    <a:tint val="75000"/>
                  </a:schemeClr>
                </a:solidFill>
              </a:defRPr>
            </a:lvl4pPr>
            <a:lvl5pPr marL="6528816" indent="0">
              <a:buNone/>
              <a:defRPr sz="5712">
                <a:solidFill>
                  <a:schemeClr val="tx1">
                    <a:tint val="75000"/>
                  </a:schemeClr>
                </a:solidFill>
              </a:defRPr>
            </a:lvl5pPr>
            <a:lvl6pPr marL="8161020" indent="0">
              <a:buNone/>
              <a:defRPr sz="5712">
                <a:solidFill>
                  <a:schemeClr val="tx1">
                    <a:tint val="75000"/>
                  </a:schemeClr>
                </a:solidFill>
              </a:defRPr>
            </a:lvl6pPr>
            <a:lvl7pPr marL="9793224" indent="0">
              <a:buNone/>
              <a:defRPr sz="5712">
                <a:solidFill>
                  <a:schemeClr val="tx1">
                    <a:tint val="75000"/>
                  </a:schemeClr>
                </a:solidFill>
              </a:defRPr>
            </a:lvl7pPr>
            <a:lvl8pPr marL="11425428" indent="0">
              <a:buNone/>
              <a:defRPr sz="5712">
                <a:solidFill>
                  <a:schemeClr val="tx1">
                    <a:tint val="75000"/>
                  </a:schemeClr>
                </a:solidFill>
              </a:defRPr>
            </a:lvl8pPr>
            <a:lvl9pPr marL="13057632" indent="0">
              <a:buNone/>
              <a:defRPr sz="5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259" y="9128125"/>
            <a:ext cx="13873599" cy="21756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5905" y="9128125"/>
            <a:ext cx="13873599" cy="21756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510" y="1825633"/>
            <a:ext cx="28155246" cy="6627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8514" y="8405815"/>
            <a:ext cx="13809840" cy="4119560"/>
          </a:xfrm>
        </p:spPr>
        <p:txBody>
          <a:bodyPr anchor="b"/>
          <a:lstStyle>
            <a:lvl1pPr marL="0" indent="0">
              <a:buNone/>
              <a:defRPr sz="8568" b="1"/>
            </a:lvl1pPr>
            <a:lvl2pPr marL="1632204" indent="0">
              <a:buNone/>
              <a:defRPr sz="7140" b="1"/>
            </a:lvl2pPr>
            <a:lvl3pPr marL="3264408" indent="0">
              <a:buNone/>
              <a:defRPr sz="6426" b="1"/>
            </a:lvl3pPr>
            <a:lvl4pPr marL="4896612" indent="0">
              <a:buNone/>
              <a:defRPr sz="5712" b="1"/>
            </a:lvl4pPr>
            <a:lvl5pPr marL="6528816" indent="0">
              <a:buNone/>
              <a:defRPr sz="5712" b="1"/>
            </a:lvl5pPr>
            <a:lvl6pPr marL="8161020" indent="0">
              <a:buNone/>
              <a:defRPr sz="5712" b="1"/>
            </a:lvl6pPr>
            <a:lvl7pPr marL="9793224" indent="0">
              <a:buNone/>
              <a:defRPr sz="5712" b="1"/>
            </a:lvl7pPr>
            <a:lvl8pPr marL="11425428" indent="0">
              <a:buNone/>
              <a:defRPr sz="5712" b="1"/>
            </a:lvl8pPr>
            <a:lvl9pPr marL="13057632" indent="0">
              <a:buNone/>
              <a:defRPr sz="57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8514" y="12525375"/>
            <a:ext cx="13809840" cy="184229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25907" y="8405815"/>
            <a:ext cx="13877851" cy="4119560"/>
          </a:xfrm>
        </p:spPr>
        <p:txBody>
          <a:bodyPr anchor="b"/>
          <a:lstStyle>
            <a:lvl1pPr marL="0" indent="0">
              <a:buNone/>
              <a:defRPr sz="8568" b="1"/>
            </a:lvl1pPr>
            <a:lvl2pPr marL="1632204" indent="0">
              <a:buNone/>
              <a:defRPr sz="7140" b="1"/>
            </a:lvl2pPr>
            <a:lvl3pPr marL="3264408" indent="0">
              <a:buNone/>
              <a:defRPr sz="6426" b="1"/>
            </a:lvl3pPr>
            <a:lvl4pPr marL="4896612" indent="0">
              <a:buNone/>
              <a:defRPr sz="5712" b="1"/>
            </a:lvl4pPr>
            <a:lvl5pPr marL="6528816" indent="0">
              <a:buNone/>
              <a:defRPr sz="5712" b="1"/>
            </a:lvl5pPr>
            <a:lvl6pPr marL="8161020" indent="0">
              <a:buNone/>
              <a:defRPr sz="5712" b="1"/>
            </a:lvl6pPr>
            <a:lvl7pPr marL="9793224" indent="0">
              <a:buNone/>
              <a:defRPr sz="5712" b="1"/>
            </a:lvl7pPr>
            <a:lvl8pPr marL="11425428" indent="0">
              <a:buNone/>
              <a:defRPr sz="5712" b="1"/>
            </a:lvl8pPr>
            <a:lvl9pPr marL="13057632" indent="0">
              <a:buNone/>
              <a:defRPr sz="57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25907" y="12525375"/>
            <a:ext cx="13877851" cy="184229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511" y="2286000"/>
            <a:ext cx="10528463" cy="8001000"/>
          </a:xfrm>
        </p:spPr>
        <p:txBody>
          <a:bodyPr anchor="b"/>
          <a:lstStyle>
            <a:lvl1pPr>
              <a:defRPr sz="11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7851" y="4937133"/>
            <a:ext cx="16525905" cy="24368125"/>
          </a:xfrm>
        </p:spPr>
        <p:txBody>
          <a:bodyPr/>
          <a:lstStyle>
            <a:lvl1pPr>
              <a:defRPr sz="11424"/>
            </a:lvl1pPr>
            <a:lvl2pPr>
              <a:defRPr sz="9996"/>
            </a:lvl2pPr>
            <a:lvl3pPr>
              <a:defRPr sz="8568"/>
            </a:lvl3pPr>
            <a:lvl4pPr>
              <a:defRPr sz="7140"/>
            </a:lvl4pPr>
            <a:lvl5pPr>
              <a:defRPr sz="7140"/>
            </a:lvl5pPr>
            <a:lvl6pPr>
              <a:defRPr sz="7140"/>
            </a:lvl6pPr>
            <a:lvl7pPr>
              <a:defRPr sz="7140"/>
            </a:lvl7pPr>
            <a:lvl8pPr>
              <a:defRPr sz="7140"/>
            </a:lvl8pPr>
            <a:lvl9pPr>
              <a:defRPr sz="71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8511" y="10287000"/>
            <a:ext cx="10528463" cy="19057940"/>
          </a:xfrm>
        </p:spPr>
        <p:txBody>
          <a:bodyPr/>
          <a:lstStyle>
            <a:lvl1pPr marL="0" indent="0">
              <a:buNone/>
              <a:defRPr sz="5712"/>
            </a:lvl1pPr>
            <a:lvl2pPr marL="1632204" indent="0">
              <a:buNone/>
              <a:defRPr sz="4998"/>
            </a:lvl2pPr>
            <a:lvl3pPr marL="3264408" indent="0">
              <a:buNone/>
              <a:defRPr sz="4284"/>
            </a:lvl3pPr>
            <a:lvl4pPr marL="4896612" indent="0">
              <a:buNone/>
              <a:defRPr sz="3570"/>
            </a:lvl4pPr>
            <a:lvl5pPr marL="6528816" indent="0">
              <a:buNone/>
              <a:defRPr sz="3570"/>
            </a:lvl5pPr>
            <a:lvl6pPr marL="8161020" indent="0">
              <a:buNone/>
              <a:defRPr sz="3570"/>
            </a:lvl6pPr>
            <a:lvl7pPr marL="9793224" indent="0">
              <a:buNone/>
              <a:defRPr sz="3570"/>
            </a:lvl7pPr>
            <a:lvl8pPr marL="11425428" indent="0">
              <a:buNone/>
              <a:defRPr sz="3570"/>
            </a:lvl8pPr>
            <a:lvl9pPr marL="13057632" indent="0">
              <a:buNone/>
              <a:defRPr sz="3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511" y="2286000"/>
            <a:ext cx="10528463" cy="8001000"/>
          </a:xfrm>
        </p:spPr>
        <p:txBody>
          <a:bodyPr anchor="b"/>
          <a:lstStyle>
            <a:lvl1pPr>
              <a:defRPr sz="11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77851" y="4937133"/>
            <a:ext cx="16525905" cy="24368125"/>
          </a:xfrm>
        </p:spPr>
        <p:txBody>
          <a:bodyPr anchor="t"/>
          <a:lstStyle>
            <a:lvl1pPr marL="0" indent="0">
              <a:buNone/>
              <a:defRPr sz="11424"/>
            </a:lvl1pPr>
            <a:lvl2pPr marL="1632204" indent="0">
              <a:buNone/>
              <a:defRPr sz="9996"/>
            </a:lvl2pPr>
            <a:lvl3pPr marL="3264408" indent="0">
              <a:buNone/>
              <a:defRPr sz="8568"/>
            </a:lvl3pPr>
            <a:lvl4pPr marL="4896612" indent="0">
              <a:buNone/>
              <a:defRPr sz="7140"/>
            </a:lvl4pPr>
            <a:lvl5pPr marL="6528816" indent="0">
              <a:buNone/>
              <a:defRPr sz="7140"/>
            </a:lvl5pPr>
            <a:lvl6pPr marL="8161020" indent="0">
              <a:buNone/>
              <a:defRPr sz="7140"/>
            </a:lvl6pPr>
            <a:lvl7pPr marL="9793224" indent="0">
              <a:buNone/>
              <a:defRPr sz="7140"/>
            </a:lvl7pPr>
            <a:lvl8pPr marL="11425428" indent="0">
              <a:buNone/>
              <a:defRPr sz="7140"/>
            </a:lvl8pPr>
            <a:lvl9pPr marL="13057632" indent="0">
              <a:buNone/>
              <a:defRPr sz="7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8511" y="10287000"/>
            <a:ext cx="10528463" cy="19057940"/>
          </a:xfrm>
        </p:spPr>
        <p:txBody>
          <a:bodyPr/>
          <a:lstStyle>
            <a:lvl1pPr marL="0" indent="0">
              <a:buNone/>
              <a:defRPr sz="5712"/>
            </a:lvl1pPr>
            <a:lvl2pPr marL="1632204" indent="0">
              <a:buNone/>
              <a:defRPr sz="4998"/>
            </a:lvl2pPr>
            <a:lvl3pPr marL="3264408" indent="0">
              <a:buNone/>
              <a:defRPr sz="4284"/>
            </a:lvl3pPr>
            <a:lvl4pPr marL="4896612" indent="0">
              <a:buNone/>
              <a:defRPr sz="3570"/>
            </a:lvl4pPr>
            <a:lvl5pPr marL="6528816" indent="0">
              <a:buNone/>
              <a:defRPr sz="3570"/>
            </a:lvl5pPr>
            <a:lvl6pPr marL="8161020" indent="0">
              <a:buNone/>
              <a:defRPr sz="3570"/>
            </a:lvl6pPr>
            <a:lvl7pPr marL="9793224" indent="0">
              <a:buNone/>
              <a:defRPr sz="3570"/>
            </a:lvl7pPr>
            <a:lvl8pPr marL="11425428" indent="0">
              <a:buNone/>
              <a:defRPr sz="3570"/>
            </a:lvl8pPr>
            <a:lvl9pPr marL="13057632" indent="0">
              <a:buNone/>
              <a:defRPr sz="3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4259" y="1825633"/>
            <a:ext cx="28155246" cy="662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4259" y="9128125"/>
            <a:ext cx="28155246" cy="2175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44259" y="31781758"/>
            <a:ext cx="7344847" cy="1825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0F9B-F4ED-4E28-A427-496BEA07F71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13247" y="31781758"/>
            <a:ext cx="11017270" cy="1825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54657" y="31781758"/>
            <a:ext cx="7344847" cy="1825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6DEE-2552-4CD6-A564-B0E643B9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7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64408" rtl="0" eaLnBrk="1" latinLnBrk="0" hangingPunct="1">
        <a:lnSpc>
          <a:spcPct val="90000"/>
        </a:lnSpc>
        <a:spcBef>
          <a:spcPct val="0"/>
        </a:spcBef>
        <a:buNone/>
        <a:defRPr sz="157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102" indent="-816102" algn="l" defTabSz="3264408" rtl="0" eaLnBrk="1" latinLnBrk="0" hangingPunct="1">
        <a:lnSpc>
          <a:spcPct val="90000"/>
        </a:lnSpc>
        <a:spcBef>
          <a:spcPts val="3570"/>
        </a:spcBef>
        <a:buFont typeface="Arial" panose="020B0604020202020204" pitchFamily="34" charset="0"/>
        <a:buChar char="•"/>
        <a:defRPr sz="9996" kern="1200">
          <a:solidFill>
            <a:schemeClr val="tx1"/>
          </a:solidFill>
          <a:latin typeface="+mn-lt"/>
          <a:ea typeface="+mn-ea"/>
          <a:cs typeface="+mn-cs"/>
        </a:defRPr>
      </a:lvl1pPr>
      <a:lvl2pPr marL="2448306" indent="-816102" algn="l" defTabSz="3264408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8568" kern="1200">
          <a:solidFill>
            <a:schemeClr val="tx1"/>
          </a:solidFill>
          <a:latin typeface="+mn-lt"/>
          <a:ea typeface="+mn-ea"/>
          <a:cs typeface="+mn-cs"/>
        </a:defRPr>
      </a:lvl2pPr>
      <a:lvl3pPr marL="4080510" indent="-816102" algn="l" defTabSz="3264408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7140" kern="1200">
          <a:solidFill>
            <a:schemeClr val="tx1"/>
          </a:solidFill>
          <a:latin typeface="+mn-lt"/>
          <a:ea typeface="+mn-ea"/>
          <a:cs typeface="+mn-cs"/>
        </a:defRPr>
      </a:lvl3pPr>
      <a:lvl4pPr marL="5712714" indent="-816102" algn="l" defTabSz="3264408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6" kern="1200">
          <a:solidFill>
            <a:schemeClr val="tx1"/>
          </a:solidFill>
          <a:latin typeface="+mn-lt"/>
          <a:ea typeface="+mn-ea"/>
          <a:cs typeface="+mn-cs"/>
        </a:defRPr>
      </a:lvl4pPr>
      <a:lvl5pPr marL="7344918" indent="-816102" algn="l" defTabSz="3264408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6" kern="1200">
          <a:solidFill>
            <a:schemeClr val="tx1"/>
          </a:solidFill>
          <a:latin typeface="+mn-lt"/>
          <a:ea typeface="+mn-ea"/>
          <a:cs typeface="+mn-cs"/>
        </a:defRPr>
      </a:lvl5pPr>
      <a:lvl6pPr marL="8977122" indent="-816102" algn="l" defTabSz="3264408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6" kern="1200">
          <a:solidFill>
            <a:schemeClr val="tx1"/>
          </a:solidFill>
          <a:latin typeface="+mn-lt"/>
          <a:ea typeface="+mn-ea"/>
          <a:cs typeface="+mn-cs"/>
        </a:defRPr>
      </a:lvl6pPr>
      <a:lvl7pPr marL="10609326" indent="-816102" algn="l" defTabSz="3264408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6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indent="-816102" algn="l" defTabSz="3264408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6" kern="1200">
          <a:solidFill>
            <a:schemeClr val="tx1"/>
          </a:solidFill>
          <a:latin typeface="+mn-lt"/>
          <a:ea typeface="+mn-ea"/>
          <a:cs typeface="+mn-cs"/>
        </a:defRPr>
      </a:lvl8pPr>
      <a:lvl9pPr marL="13873734" indent="-816102" algn="l" defTabSz="3264408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1pPr>
      <a:lvl2pPr marL="1632204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2pPr>
      <a:lvl3pPr marL="3264408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3pPr>
      <a:lvl4pPr marL="4896612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4pPr>
      <a:lvl5pPr marL="6528816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5pPr>
      <a:lvl6pPr marL="8161020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6pPr>
      <a:lvl7pPr marL="9793224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7pPr>
      <a:lvl8pPr marL="11425428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8pPr>
      <a:lvl9pPr marL="13057632" algn="l" defTabSz="3264408" rtl="0" eaLnBrk="1" latinLnBrk="0" hangingPunct="1">
        <a:defRPr sz="64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0.svg"/><Relationship Id="rId7" Type="http://schemas.openxmlformats.org/officeDocument/2006/relationships/diagramData" Target="../diagrams/data2.xml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svg"/><Relationship Id="rId2" Type="http://schemas.openxmlformats.org/officeDocument/2006/relationships/diagramData" Target="../diagrams/data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6.png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8.svg"/><Relationship Id="rId31" Type="http://schemas.openxmlformats.org/officeDocument/2006/relationships/image" Target="../media/image29.sv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0CB9016-E02D-43A3-9752-066BD3765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445110"/>
              </p:ext>
            </p:extLst>
          </p:nvPr>
        </p:nvGraphicFramePr>
        <p:xfrm>
          <a:off x="6195219" y="600674"/>
          <a:ext cx="24990634" cy="1169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166F55B-DBA1-4090-BFAA-B81AD24FC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44352"/>
              </p:ext>
            </p:extLst>
          </p:nvPr>
        </p:nvGraphicFramePr>
        <p:xfrm>
          <a:off x="1241341" y="21989841"/>
          <a:ext cx="30161079" cy="1169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7" name="Graphic 26" descr="Checklist">
            <a:extLst>
              <a:ext uri="{FF2B5EF4-FFF2-40B4-BE49-F238E27FC236}">
                <a16:creationId xmlns:a16="http://schemas.microsoft.com/office/drawing/2014/main" id="{1AF543DF-6CBE-466E-8E2F-CD9F757D70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13694" y="25661006"/>
            <a:ext cx="1287379" cy="1287379"/>
          </a:xfrm>
          <a:prstGeom prst="rect">
            <a:avLst/>
          </a:prstGeom>
        </p:spPr>
      </p:pic>
      <p:pic>
        <p:nvPicPr>
          <p:cNvPr id="29" name="Graphic 28" descr="Clipboard">
            <a:extLst>
              <a:ext uri="{FF2B5EF4-FFF2-40B4-BE49-F238E27FC236}">
                <a16:creationId xmlns:a16="http://schemas.microsoft.com/office/drawing/2014/main" id="{4C2EBBE1-5F6C-48A0-818B-4E34E6CF7A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014367" y="25661006"/>
            <a:ext cx="1287379" cy="1287379"/>
          </a:xfrm>
          <a:prstGeom prst="rect">
            <a:avLst/>
          </a:prstGeom>
        </p:spPr>
      </p:pic>
      <p:pic>
        <p:nvPicPr>
          <p:cNvPr id="31" name="Graphic 30" descr="Gears">
            <a:extLst>
              <a:ext uri="{FF2B5EF4-FFF2-40B4-BE49-F238E27FC236}">
                <a16:creationId xmlns:a16="http://schemas.microsoft.com/office/drawing/2014/main" id="{0DBFA982-C39C-441A-AC3B-39459D67A1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023508" y="22402800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5FA539A6-BFB7-4345-8BDC-4340C88219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840024" y="32421050"/>
            <a:ext cx="914400" cy="914400"/>
          </a:xfrm>
          <a:prstGeom prst="rect">
            <a:avLst/>
          </a:prstGeom>
        </p:spPr>
      </p:pic>
      <p:pic>
        <p:nvPicPr>
          <p:cNvPr id="35" name="Graphic 34" descr="Home">
            <a:extLst>
              <a:ext uri="{FF2B5EF4-FFF2-40B4-BE49-F238E27FC236}">
                <a16:creationId xmlns:a16="http://schemas.microsoft.com/office/drawing/2014/main" id="{7EA64EB2-59BA-4708-8E55-5599841B88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41367" y="32421050"/>
            <a:ext cx="914400" cy="914400"/>
          </a:xfrm>
          <a:prstGeom prst="rect">
            <a:avLst/>
          </a:prstGeom>
        </p:spPr>
      </p:pic>
      <p:pic>
        <p:nvPicPr>
          <p:cNvPr id="37" name="Graphic 36" descr="Brain">
            <a:extLst>
              <a:ext uri="{FF2B5EF4-FFF2-40B4-BE49-F238E27FC236}">
                <a16:creationId xmlns:a16="http://schemas.microsoft.com/office/drawing/2014/main" id="{C88F5B4D-608E-4BA2-8AE1-E9B926F41A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55763" y="32421050"/>
            <a:ext cx="914400" cy="914400"/>
          </a:xfrm>
          <a:prstGeom prst="rect">
            <a:avLst/>
          </a:prstGeom>
        </p:spPr>
      </p:pic>
      <p:pic>
        <p:nvPicPr>
          <p:cNvPr id="39" name="Graphic 38" descr="Upward trend">
            <a:extLst>
              <a:ext uri="{FF2B5EF4-FFF2-40B4-BE49-F238E27FC236}">
                <a16:creationId xmlns:a16="http://schemas.microsoft.com/office/drawing/2014/main" id="{DAB6CBEE-2CF8-4DF8-8080-7319A9DD2E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37499" y="29522057"/>
            <a:ext cx="914400" cy="914400"/>
          </a:xfrm>
          <a:prstGeom prst="rect">
            <a:avLst/>
          </a:prstGeom>
        </p:spPr>
      </p:pic>
      <p:pic>
        <p:nvPicPr>
          <p:cNvPr id="41" name="Graphic 40" descr="Hierarchy">
            <a:extLst>
              <a:ext uri="{FF2B5EF4-FFF2-40B4-BE49-F238E27FC236}">
                <a16:creationId xmlns:a16="http://schemas.microsoft.com/office/drawing/2014/main" id="{767D15D3-AC8D-4ED2-AFB3-CFDE279525C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347893" y="29456743"/>
            <a:ext cx="914400" cy="914400"/>
          </a:xfrm>
          <a:prstGeom prst="rect">
            <a:avLst/>
          </a:prstGeom>
        </p:spPr>
      </p:pic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05655F51-EB09-4883-933C-0097F6F7581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347893" y="32421050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4C0AD5-D445-438B-93D8-4F0E6962D35E}"/>
              </a:ext>
            </a:extLst>
          </p:cNvPr>
          <p:cNvSpPr txBox="1"/>
          <p:nvPr/>
        </p:nvSpPr>
        <p:spPr>
          <a:xfrm>
            <a:off x="11777583" y="29447813"/>
            <a:ext cx="93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AZ</a:t>
            </a:r>
          </a:p>
        </p:txBody>
      </p:sp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3BBB8C72-BFE6-4E15-86F7-5778A8F1B16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896128" y="29456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116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Luana Becker Peres</dc:creator>
  <cp:lastModifiedBy>Luana Becker Peres</cp:lastModifiedBy>
  <cp:revision>25</cp:revision>
  <dcterms:created xsi:type="dcterms:W3CDTF">2018-09-19T14:13:39Z</dcterms:created>
  <dcterms:modified xsi:type="dcterms:W3CDTF">2018-09-20T00:06:36Z</dcterms:modified>
</cp:coreProperties>
</file>