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Silkscreen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Silkscreen-regular.fntdata"/><Relationship Id="rId10" Type="http://schemas.openxmlformats.org/officeDocument/2006/relationships/slide" Target="slides/slide5.xml"/><Relationship Id="rId12" Type="http://schemas.openxmlformats.org/officeDocument/2006/relationships/font" Target="fonts/Silkscreen-bold.fnt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8ea7f63e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8ea7f63e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c8ea7f63e8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c8ea7f63e8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d0065708c6d4bf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d0065708c6d4bf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d0065708c6d4bf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d0065708c6d4bf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d0065708c6d4bf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d0065708c6d4bf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5491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INTERNET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7360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negli anni ‘60 in America fu creato in modo per inviare informazioni da un computer a un altro.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INTERNET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Questo sistema di comunicazione, ARPANET, era molto primitivo ed era molto lento.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INTERNET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Nel tempo, però, vennero migliorate le vie di comunicazione e venne ampliata l'area di copertura.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01400" y="0"/>
            <a:ext cx="6858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704725" y="882400"/>
            <a:ext cx="40425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INTERNET</a:t>
            </a:r>
            <a:endParaRPr sz="36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891600" y="1800000"/>
            <a:ext cx="3682800" cy="18792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6AA84F"/>
                </a:solidFill>
                <a:latin typeface="Silkscreen"/>
                <a:ea typeface="Silkscreen"/>
                <a:cs typeface="Silkscreen"/>
                <a:sym typeface="Silkscreen"/>
              </a:rPr>
              <a:t>ARPANET diventò l'internet che conosciamo oggi.</a:t>
            </a:r>
            <a:endParaRPr sz="1800">
              <a:solidFill>
                <a:srgbClr val="6AA84F"/>
              </a:solidFill>
              <a:latin typeface="Silkscreen"/>
              <a:ea typeface="Silkscreen"/>
              <a:cs typeface="Silkscreen"/>
              <a:sym typeface="Silkscreen"/>
            </a:endParaRPr>
          </a:p>
        </p:txBody>
      </p:sp>
    </p:spTree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/>
          <p:nvPr/>
        </p:nvSpPr>
        <p:spPr>
          <a:xfrm>
            <a:off x="-2288100" y="-2390700"/>
            <a:ext cx="13720200" cy="9924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