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Silkscreen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ilkscreen-bold.fntdata"/><Relationship Id="rId30" Type="http://schemas.openxmlformats.org/officeDocument/2006/relationships/font" Target="fonts/Silkscreen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8ea7f63e8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8ea7f63e8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8ea7f63e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8ea7f63e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8ea7f63e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8ea7f63e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8ea7f63e8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8ea7f63e8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8ea7f63e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8ea7f63e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8ea7f63e8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c8ea7f63e8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c8ea7f63e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c8ea7f63e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c8ea7f63e8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c8ea7f63e8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c8ea7f63e8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c8ea7f63e8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c8ea7f63e8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c8ea7f63e8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c8ea7f63e8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c8ea7f63e8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8ea7f63e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8ea7f63e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c8ea7f63e8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c8ea7f63e8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c8ea7f63e8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c8ea7f63e8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c8ea7f63e8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c8ea7f63e8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c8ea7f63e8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c8ea7f63e8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c8ea7f63e8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c8ea7f63e8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8ea7f63e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8ea7f63e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8ea7f63e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8ea7f63e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8ea7f63e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8ea7f63e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8ea7f63e8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8ea7f63e8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8ea7f63e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8ea7f63e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8ea7f63e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8ea7f63e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8ea7f63e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8ea7f63e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hyperlink" Target="http://drive.google.com/file/d/1QqjmB42VNDurrb984qMBw_3c-VGAvju0/view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hyperlink" Target="http://drive.google.com/file/d/1QqjmB42VNDurrb984qMBw_3c-VGAvju0/view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hyperlink" Target="http://drive.google.com/file/d/1QqjmB42VNDurrb984qMBw_3c-VGAvju0/view" TargetMode="External"/><Relationship Id="rId8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hyperlink" Target="http://drive.google.com/file/d/1QqjmB42VNDurrb984qMBw_3c-VGAvju0/view" TargetMode="External"/><Relationship Id="rId8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hyperlink" Target="http://drive.google.com/file/d/1QqjmB42VNDurrb984qMBw_3c-VGAvju0/view" TargetMode="External"/><Relationship Id="rId8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hyperlink" Target="http://drive.google.com/file/d/1QqjmB42VNDurrb984qMBw_3c-VGAvju0/view" TargetMode="External"/><Relationship Id="rId8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hyperlink" Target="http://drive.google.com/file/d/1QqjmB42VNDurrb984qMBw_3c-VGAvju0/view" TargetMode="External"/><Relationship Id="rId8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hyperlink" Target="http://drive.google.com/file/d/1QqjmB42VNDurrb984qMBw_3c-VGAvju0/view" TargetMode="External"/><Relationship Id="rId8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hyperlink" Target="http://drive.google.com/file/d/1QqjmB42VNDurrb984qMBw_3c-VGAvju0/view" TargetMode="External"/><Relationship Id="rId8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hyperlink" Target="http://drive.google.com/file/d/1QqjmB42VNDurrb984qMBw_3c-VGAvju0/view" TargetMode="External"/><Relationship Id="rId8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hyperlink" Target="http://drive.google.com/file/d/1QqjmB42VNDurrb984qMBw_3c-VGAvju0/view" TargetMode="External"/><Relationship Id="rId8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0" Type="http://schemas.openxmlformats.org/officeDocument/2006/relationships/image" Target="../media/image1.png"/><Relationship Id="rId9" Type="http://schemas.openxmlformats.org/officeDocument/2006/relationships/hyperlink" Target="http://drive.google.com/file/d/1vvLiY8QFo255DVYtpbHF6dJMKCOOOCIb/view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5" Type="http://schemas.openxmlformats.org/officeDocument/2006/relationships/image" Target="../media/image8.jpg"/><Relationship Id="rId6" Type="http://schemas.openxmlformats.org/officeDocument/2006/relationships/image" Target="../media/image4.jpg"/><Relationship Id="rId7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hyperlink" Target="http://drive.google.com/file/d/1_0sPtvG9CLu4yG4ZHxqHQMFEoVB915jn/view" TargetMode="External"/><Relationship Id="rId9" Type="http://schemas.openxmlformats.org/officeDocument/2006/relationships/image" Target="../media/image5.jpg"/><Relationship Id="rId5" Type="http://schemas.openxmlformats.org/officeDocument/2006/relationships/image" Target="../media/image1.png"/><Relationship Id="rId6" Type="http://schemas.openxmlformats.org/officeDocument/2006/relationships/image" Target="../media/image6.jpg"/><Relationship Id="rId7" Type="http://schemas.openxmlformats.org/officeDocument/2006/relationships/image" Target="../media/image8.jpg"/><Relationship Id="rId8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5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5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-536825" y="-701250"/>
            <a:ext cx="10214400" cy="654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49125" y="882400"/>
            <a:ext cx="40425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I COMPUTER</a:t>
            </a:r>
            <a:endParaRPr sz="36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449549" y="-453000"/>
            <a:ext cx="10043100" cy="60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14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704725" y="882400"/>
            <a:ext cx="40425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I COMPUTER</a:t>
            </a:r>
            <a:endParaRPr sz="36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891600" y="1800000"/>
            <a:ext cx="3682800" cy="18792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arpanet.</a:t>
            </a:r>
            <a:endParaRPr sz="18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600" y="1624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9875" y="38839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9575" y="1624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600" y="3883900"/>
            <a:ext cx="720000" cy="7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2"/>
          <p:cNvCxnSpPr>
            <a:stCxn id="143" idx="2"/>
          </p:cNvCxnSpPr>
          <p:nvPr/>
        </p:nvCxnSpPr>
        <p:spPr>
          <a:xfrm>
            <a:off x="5796600" y="8824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2"/>
          <p:cNvCxnSpPr/>
          <p:nvPr/>
        </p:nvCxnSpPr>
        <p:spPr>
          <a:xfrm flipH="1">
            <a:off x="7111800" y="8824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2"/>
          <p:cNvCxnSpPr/>
          <p:nvPr/>
        </p:nvCxnSpPr>
        <p:spPr>
          <a:xfrm rot="10800000">
            <a:off x="7130850" y="23758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2"/>
          <p:cNvCxnSpPr/>
          <p:nvPr/>
        </p:nvCxnSpPr>
        <p:spPr>
          <a:xfrm flipH="1" rot="10800000">
            <a:off x="5815650" y="23758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1" name="Google Shape;15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1850" y="1308150"/>
            <a:ext cx="3298022" cy="2232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14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704725" y="882400"/>
            <a:ext cx="40425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I COMPUTER</a:t>
            </a:r>
            <a:endParaRPr sz="36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891600" y="1800000"/>
            <a:ext cx="3682800" cy="18792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questa “connessione” venne usata fino agli anni ‘90 quando venne rinominata “internet” e nacque il world wide web.</a:t>
            </a:r>
            <a:endParaRPr sz="18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600" y="1624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9875" y="38839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9575" y="1624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600" y="3883900"/>
            <a:ext cx="720000" cy="7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3"/>
          <p:cNvCxnSpPr>
            <a:stCxn id="159" idx="2"/>
          </p:cNvCxnSpPr>
          <p:nvPr/>
        </p:nvCxnSpPr>
        <p:spPr>
          <a:xfrm>
            <a:off x="5796600" y="8824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3"/>
          <p:cNvCxnSpPr/>
          <p:nvPr/>
        </p:nvCxnSpPr>
        <p:spPr>
          <a:xfrm flipH="1">
            <a:off x="7111800" y="8824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3"/>
          <p:cNvCxnSpPr/>
          <p:nvPr/>
        </p:nvCxnSpPr>
        <p:spPr>
          <a:xfrm rot="10800000">
            <a:off x="7130850" y="23758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3"/>
          <p:cNvCxnSpPr/>
          <p:nvPr/>
        </p:nvCxnSpPr>
        <p:spPr>
          <a:xfrm flipH="1" rot="10800000">
            <a:off x="5815650" y="23758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3"/>
          <p:cNvSpPr txBox="1"/>
          <p:nvPr/>
        </p:nvSpPr>
        <p:spPr>
          <a:xfrm>
            <a:off x="5392375" y="88240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lego1980: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“domani a scuola manca la prof”</a:t>
            </a:r>
            <a:endParaRPr sz="1200"/>
          </a:p>
        </p:txBody>
      </p:sp>
      <p:pic>
        <p:nvPicPr>
          <p:cNvPr id="168" name="Google Shape;168;p23" title="Windows 95 Sound Chimes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1586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27550" y="1303150"/>
            <a:ext cx="2160000" cy="216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14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/>
        </p:nvSpPr>
        <p:spPr>
          <a:xfrm>
            <a:off x="704725" y="882400"/>
            <a:ext cx="40425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I COMPUTER</a:t>
            </a:r>
            <a:endParaRPr sz="36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891600" y="1800000"/>
            <a:ext cx="3682800" cy="18792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questa “connessione” venne usata fino agli anni ‘90 quando venne rinominata “internet” e nacque il world wide web.</a:t>
            </a:r>
            <a:endParaRPr sz="18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600" y="1624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9875" y="38839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9575" y="1624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600" y="3883900"/>
            <a:ext cx="720000" cy="7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4"/>
          <p:cNvCxnSpPr>
            <a:stCxn id="177" idx="2"/>
          </p:cNvCxnSpPr>
          <p:nvPr/>
        </p:nvCxnSpPr>
        <p:spPr>
          <a:xfrm>
            <a:off x="5796600" y="8824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 flipH="1">
            <a:off x="7111800" y="8824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 rot="10800000">
            <a:off x="7130850" y="23758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4"/>
          <p:cNvCxnSpPr/>
          <p:nvPr/>
        </p:nvCxnSpPr>
        <p:spPr>
          <a:xfrm flipH="1" rot="10800000">
            <a:off x="5815650" y="23758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4"/>
          <p:cNvSpPr txBox="1"/>
          <p:nvPr/>
        </p:nvSpPr>
        <p:spPr>
          <a:xfrm>
            <a:off x="5392375" y="88240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lego1980: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“domani a scuola manca la prof”</a:t>
            </a:r>
            <a:endParaRPr sz="1200"/>
          </a:p>
        </p:txBody>
      </p:sp>
      <p:sp>
        <p:nvSpPr>
          <p:cNvPr id="186" name="Google Shape;186;p24"/>
          <p:cNvSpPr txBox="1"/>
          <p:nvPr/>
        </p:nvSpPr>
        <p:spPr>
          <a:xfrm>
            <a:off x="7130850" y="88240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ciao1234: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“dopodomani avrò il mal di testa”</a:t>
            </a:r>
            <a:endParaRPr sz="1200"/>
          </a:p>
        </p:txBody>
      </p:sp>
      <p:pic>
        <p:nvPicPr>
          <p:cNvPr id="187" name="Google Shape;187;p24" title="Windows 95 Sound Chimes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1586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27550" y="1303150"/>
            <a:ext cx="2160000" cy="216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14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/>
          <p:nvPr/>
        </p:nvSpPr>
        <p:spPr>
          <a:xfrm>
            <a:off x="704725" y="882400"/>
            <a:ext cx="40425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I COMPUTER</a:t>
            </a:r>
            <a:endParaRPr sz="36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891600" y="1800000"/>
            <a:ext cx="3682800" cy="18792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google venne creato nel 1998.</a:t>
            </a:r>
            <a:endParaRPr sz="18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600" y="1624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9875" y="38839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9575" y="1624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600" y="3883900"/>
            <a:ext cx="720000" cy="7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25"/>
          <p:cNvCxnSpPr>
            <a:stCxn id="196" idx="2"/>
          </p:cNvCxnSpPr>
          <p:nvPr/>
        </p:nvCxnSpPr>
        <p:spPr>
          <a:xfrm>
            <a:off x="5796600" y="8824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5"/>
          <p:cNvCxnSpPr/>
          <p:nvPr/>
        </p:nvCxnSpPr>
        <p:spPr>
          <a:xfrm flipH="1">
            <a:off x="7111800" y="8824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5"/>
          <p:cNvCxnSpPr/>
          <p:nvPr/>
        </p:nvCxnSpPr>
        <p:spPr>
          <a:xfrm rot="10800000">
            <a:off x="7130850" y="23758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5"/>
          <p:cNvCxnSpPr/>
          <p:nvPr/>
        </p:nvCxnSpPr>
        <p:spPr>
          <a:xfrm flipH="1" rot="10800000">
            <a:off x="5815650" y="23758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5"/>
          <p:cNvSpPr txBox="1"/>
          <p:nvPr/>
        </p:nvSpPr>
        <p:spPr>
          <a:xfrm>
            <a:off x="5392375" y="88240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google: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“come si cancella la cronologia”</a:t>
            </a:r>
            <a:endParaRPr sz="1200"/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7550" y="1303150"/>
            <a:ext cx="2160000" cy="216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6" name="Google Shape;20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98850" y="4546700"/>
            <a:ext cx="1242060" cy="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5" title="Windows 95 Sound Chimes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11586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14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704725" y="882400"/>
            <a:ext cx="40425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I COMPUTER</a:t>
            </a:r>
            <a:endParaRPr sz="36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891600" y="1800000"/>
            <a:ext cx="3682800" cy="18792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google venne creato nel 1998.</a:t>
            </a:r>
            <a:endParaRPr sz="18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600" y="1624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9875" y="38839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9575" y="1624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600" y="3883900"/>
            <a:ext cx="720000" cy="7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26"/>
          <p:cNvCxnSpPr>
            <a:stCxn id="215" idx="2"/>
          </p:cNvCxnSpPr>
          <p:nvPr/>
        </p:nvCxnSpPr>
        <p:spPr>
          <a:xfrm>
            <a:off x="5796600" y="8824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6"/>
          <p:cNvCxnSpPr/>
          <p:nvPr/>
        </p:nvCxnSpPr>
        <p:spPr>
          <a:xfrm flipH="1">
            <a:off x="7111800" y="8824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6"/>
          <p:cNvCxnSpPr/>
          <p:nvPr/>
        </p:nvCxnSpPr>
        <p:spPr>
          <a:xfrm rot="10800000">
            <a:off x="7130850" y="23758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6"/>
          <p:cNvCxnSpPr/>
          <p:nvPr/>
        </p:nvCxnSpPr>
        <p:spPr>
          <a:xfrm flipH="1" rot="10800000">
            <a:off x="5815650" y="23758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6"/>
          <p:cNvSpPr txBox="1"/>
          <p:nvPr/>
        </p:nvSpPr>
        <p:spPr>
          <a:xfrm>
            <a:off x="5392375" y="88240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google: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“come si cancella la cronologia”</a:t>
            </a:r>
            <a:endParaRPr sz="1200"/>
          </a:p>
        </p:txBody>
      </p:sp>
      <p:sp>
        <p:nvSpPr>
          <p:cNvPr id="224" name="Google Shape;224;p26"/>
          <p:cNvSpPr txBox="1"/>
          <p:nvPr/>
        </p:nvSpPr>
        <p:spPr>
          <a:xfrm>
            <a:off x="7414925" y="310125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ciao1234: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“che hai combinato stavolta?”</a:t>
            </a:r>
            <a:endParaRPr sz="1200"/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7550" y="1303150"/>
            <a:ext cx="2160000" cy="216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26" name="Google Shape;22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98850" y="4546700"/>
            <a:ext cx="1242060" cy="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 title="Windows 95 Sound Chimes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11586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14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7"/>
          <p:cNvSpPr txBox="1"/>
          <p:nvPr/>
        </p:nvSpPr>
        <p:spPr>
          <a:xfrm>
            <a:off x="704725" y="882400"/>
            <a:ext cx="40425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I COMPUTER</a:t>
            </a:r>
            <a:endParaRPr sz="36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891600" y="1800000"/>
            <a:ext cx="3682800" cy="18792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più si va avanti, più internet diventa complesso e le vulnerabilità aumentano.</a:t>
            </a:r>
            <a:endParaRPr sz="18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600" y="1624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9875" y="38839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9575" y="1624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600" y="3883900"/>
            <a:ext cx="720000" cy="7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27"/>
          <p:cNvCxnSpPr>
            <a:stCxn id="235" idx="2"/>
          </p:cNvCxnSpPr>
          <p:nvPr/>
        </p:nvCxnSpPr>
        <p:spPr>
          <a:xfrm>
            <a:off x="5796600" y="8824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7"/>
          <p:cNvCxnSpPr/>
          <p:nvPr/>
        </p:nvCxnSpPr>
        <p:spPr>
          <a:xfrm flipH="1">
            <a:off x="7111800" y="8824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7"/>
          <p:cNvCxnSpPr/>
          <p:nvPr/>
        </p:nvCxnSpPr>
        <p:spPr>
          <a:xfrm rot="10800000">
            <a:off x="7130850" y="23758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7"/>
          <p:cNvCxnSpPr/>
          <p:nvPr/>
        </p:nvCxnSpPr>
        <p:spPr>
          <a:xfrm flipH="1" rot="10800000">
            <a:off x="5815650" y="23758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27"/>
          <p:cNvSpPr txBox="1"/>
          <p:nvPr/>
        </p:nvSpPr>
        <p:spPr>
          <a:xfrm>
            <a:off x="5392375" y="88240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google: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“ciao”</a:t>
            </a:r>
            <a:endParaRPr sz="1200"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8850" y="4546700"/>
            <a:ext cx="1242060" cy="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7550" y="1303150"/>
            <a:ext cx="2160000" cy="216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6" name="Google Shape;246;p27" title="Windows 95 Sound Chimes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11586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27"/>
          <p:cNvCxnSpPr/>
          <p:nvPr/>
        </p:nvCxnSpPr>
        <p:spPr>
          <a:xfrm>
            <a:off x="5718725" y="410425"/>
            <a:ext cx="105600" cy="3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7"/>
          <p:cNvCxnSpPr/>
          <p:nvPr/>
        </p:nvCxnSpPr>
        <p:spPr>
          <a:xfrm flipH="1">
            <a:off x="5869725" y="366375"/>
            <a:ext cx="102900" cy="69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14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8"/>
          <p:cNvSpPr txBox="1"/>
          <p:nvPr/>
        </p:nvSpPr>
        <p:spPr>
          <a:xfrm>
            <a:off x="704725" y="882400"/>
            <a:ext cx="40425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I COMPUTER</a:t>
            </a:r>
            <a:endParaRPr sz="36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891600" y="1800000"/>
            <a:ext cx="3682800" cy="18792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più si va avanti, più internet diventa complesso e le vulnerabilità aumentano.</a:t>
            </a:r>
            <a:endParaRPr sz="18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pic>
        <p:nvPicPr>
          <p:cNvPr id="256" name="Google Shape;25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600" y="1624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9875" y="38839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9575" y="1624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600" y="3883900"/>
            <a:ext cx="720000" cy="7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28"/>
          <p:cNvCxnSpPr>
            <a:stCxn id="256" idx="2"/>
          </p:cNvCxnSpPr>
          <p:nvPr/>
        </p:nvCxnSpPr>
        <p:spPr>
          <a:xfrm>
            <a:off x="5796600" y="8824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8"/>
          <p:cNvCxnSpPr/>
          <p:nvPr/>
        </p:nvCxnSpPr>
        <p:spPr>
          <a:xfrm flipH="1">
            <a:off x="7111800" y="8824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8"/>
          <p:cNvCxnSpPr/>
          <p:nvPr/>
        </p:nvCxnSpPr>
        <p:spPr>
          <a:xfrm rot="10800000">
            <a:off x="7130850" y="23758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8"/>
          <p:cNvCxnSpPr/>
          <p:nvPr/>
        </p:nvCxnSpPr>
        <p:spPr>
          <a:xfrm flipH="1" rot="10800000">
            <a:off x="5815650" y="23758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28"/>
          <p:cNvSpPr txBox="1"/>
          <p:nvPr/>
        </p:nvSpPr>
        <p:spPr>
          <a:xfrm>
            <a:off x="5392375" y="88240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google: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“ciao”</a:t>
            </a:r>
            <a:endParaRPr sz="1200"/>
          </a:p>
        </p:txBody>
      </p:sp>
      <p:sp>
        <p:nvSpPr>
          <p:cNvPr id="265" name="Google Shape;265;p28"/>
          <p:cNvSpPr txBox="1"/>
          <p:nvPr/>
        </p:nvSpPr>
        <p:spPr>
          <a:xfrm>
            <a:off x="7414925" y="310125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ciao1234: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“ciao”</a:t>
            </a:r>
            <a:endParaRPr sz="1200"/>
          </a:p>
        </p:txBody>
      </p:sp>
      <p:pic>
        <p:nvPicPr>
          <p:cNvPr id="266" name="Google Shape;26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8850" y="4546700"/>
            <a:ext cx="1242060" cy="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7550" y="1303150"/>
            <a:ext cx="2160000" cy="216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8" name="Google Shape;268;p28" title="Windows 95 Sound Chimes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11586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8"/>
          <p:cNvCxnSpPr/>
          <p:nvPr/>
        </p:nvCxnSpPr>
        <p:spPr>
          <a:xfrm>
            <a:off x="5718725" y="410425"/>
            <a:ext cx="105600" cy="3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8"/>
          <p:cNvCxnSpPr/>
          <p:nvPr/>
        </p:nvCxnSpPr>
        <p:spPr>
          <a:xfrm flipH="1">
            <a:off x="5869725" y="366375"/>
            <a:ext cx="102900" cy="69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14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9"/>
          <p:cNvSpPr txBox="1"/>
          <p:nvPr/>
        </p:nvSpPr>
        <p:spPr>
          <a:xfrm>
            <a:off x="704725" y="882400"/>
            <a:ext cx="40425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I COMPUTER</a:t>
            </a:r>
            <a:endParaRPr sz="36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891600" y="1800000"/>
            <a:ext cx="3682800" cy="18792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più si va avanti, più internet diventa complesso e le vulnerabilità aumentano.</a:t>
            </a:r>
            <a:endParaRPr sz="18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pic>
        <p:nvPicPr>
          <p:cNvPr id="278" name="Google Shape;2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600" y="1624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9875" y="38839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9575" y="1624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600" y="3883900"/>
            <a:ext cx="720000" cy="7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29"/>
          <p:cNvCxnSpPr>
            <a:stCxn id="278" idx="2"/>
          </p:cNvCxnSpPr>
          <p:nvPr/>
        </p:nvCxnSpPr>
        <p:spPr>
          <a:xfrm>
            <a:off x="5796600" y="8824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9"/>
          <p:cNvCxnSpPr/>
          <p:nvPr/>
        </p:nvCxnSpPr>
        <p:spPr>
          <a:xfrm flipH="1">
            <a:off x="7111800" y="8824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9"/>
          <p:cNvCxnSpPr/>
          <p:nvPr/>
        </p:nvCxnSpPr>
        <p:spPr>
          <a:xfrm rot="10800000">
            <a:off x="7130850" y="23758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29"/>
          <p:cNvCxnSpPr/>
          <p:nvPr/>
        </p:nvCxnSpPr>
        <p:spPr>
          <a:xfrm flipH="1" rot="10800000">
            <a:off x="5815650" y="23758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29"/>
          <p:cNvSpPr txBox="1"/>
          <p:nvPr/>
        </p:nvSpPr>
        <p:spPr>
          <a:xfrm>
            <a:off x="5392375" y="88240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google: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“ciao”</a:t>
            </a:r>
            <a:endParaRPr sz="1200"/>
          </a:p>
        </p:txBody>
      </p:sp>
      <p:sp>
        <p:nvSpPr>
          <p:cNvPr id="287" name="Google Shape;287;p29"/>
          <p:cNvSpPr txBox="1"/>
          <p:nvPr/>
        </p:nvSpPr>
        <p:spPr>
          <a:xfrm>
            <a:off x="7414925" y="310125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ciao1234: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“ciao”</a:t>
            </a:r>
            <a:endParaRPr sz="1200"/>
          </a:p>
        </p:txBody>
      </p:sp>
      <p:pic>
        <p:nvPicPr>
          <p:cNvPr id="288" name="Google Shape;28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8850" y="4546700"/>
            <a:ext cx="1242060" cy="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9"/>
          <p:cNvSpPr txBox="1"/>
          <p:nvPr/>
        </p:nvSpPr>
        <p:spPr>
          <a:xfrm>
            <a:off x="5468575" y="95860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google: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“ciao”</a:t>
            </a:r>
            <a:endParaRPr sz="1200"/>
          </a:p>
        </p:txBody>
      </p:sp>
      <p:pic>
        <p:nvPicPr>
          <p:cNvPr id="290" name="Google Shape;29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7550" y="1303150"/>
            <a:ext cx="2160000" cy="216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91" name="Google Shape;291;p29" title="Windows 95 Sound Chimes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11586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Google Shape;292;p29"/>
          <p:cNvCxnSpPr/>
          <p:nvPr/>
        </p:nvCxnSpPr>
        <p:spPr>
          <a:xfrm>
            <a:off x="5718725" y="410425"/>
            <a:ext cx="105600" cy="3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9"/>
          <p:cNvCxnSpPr/>
          <p:nvPr/>
        </p:nvCxnSpPr>
        <p:spPr>
          <a:xfrm flipH="1">
            <a:off x="5869725" y="366375"/>
            <a:ext cx="102900" cy="69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14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0"/>
          <p:cNvSpPr txBox="1"/>
          <p:nvPr/>
        </p:nvSpPr>
        <p:spPr>
          <a:xfrm>
            <a:off x="704725" y="882400"/>
            <a:ext cx="40425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I COMPUTER</a:t>
            </a:r>
            <a:endParaRPr sz="36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sp>
        <p:nvSpPr>
          <p:cNvPr id="300" name="Google Shape;300;p30"/>
          <p:cNvSpPr txBox="1"/>
          <p:nvPr/>
        </p:nvSpPr>
        <p:spPr>
          <a:xfrm>
            <a:off x="891600" y="1800000"/>
            <a:ext cx="3682800" cy="18792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più si va avanti, più internet diventa complesso e le vulnerabilità aumentano.</a:t>
            </a:r>
            <a:endParaRPr sz="18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pic>
        <p:nvPicPr>
          <p:cNvPr id="301" name="Google Shape;30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600" y="1624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9875" y="38839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9575" y="1624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600" y="3883900"/>
            <a:ext cx="720000" cy="7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p30"/>
          <p:cNvCxnSpPr>
            <a:stCxn id="301" idx="2"/>
          </p:cNvCxnSpPr>
          <p:nvPr/>
        </p:nvCxnSpPr>
        <p:spPr>
          <a:xfrm>
            <a:off x="5796600" y="8824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0"/>
          <p:cNvCxnSpPr/>
          <p:nvPr/>
        </p:nvCxnSpPr>
        <p:spPr>
          <a:xfrm flipH="1">
            <a:off x="7111800" y="8824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0"/>
          <p:cNvCxnSpPr/>
          <p:nvPr/>
        </p:nvCxnSpPr>
        <p:spPr>
          <a:xfrm rot="10800000">
            <a:off x="7130850" y="23758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30"/>
          <p:cNvCxnSpPr/>
          <p:nvPr/>
        </p:nvCxnSpPr>
        <p:spPr>
          <a:xfrm flipH="1" rot="10800000">
            <a:off x="5815650" y="23758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30"/>
          <p:cNvSpPr txBox="1"/>
          <p:nvPr/>
        </p:nvSpPr>
        <p:spPr>
          <a:xfrm>
            <a:off x="5392375" y="88240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google: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“ciao”</a:t>
            </a:r>
            <a:endParaRPr sz="1200"/>
          </a:p>
        </p:txBody>
      </p:sp>
      <p:sp>
        <p:nvSpPr>
          <p:cNvPr id="310" name="Google Shape;310;p30"/>
          <p:cNvSpPr txBox="1"/>
          <p:nvPr/>
        </p:nvSpPr>
        <p:spPr>
          <a:xfrm>
            <a:off x="7414925" y="310125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ciao1234: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“ciao”</a:t>
            </a:r>
            <a:endParaRPr sz="1200"/>
          </a:p>
        </p:txBody>
      </p:sp>
      <p:pic>
        <p:nvPicPr>
          <p:cNvPr id="311" name="Google Shape;31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8850" y="4546700"/>
            <a:ext cx="1242060" cy="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0"/>
          <p:cNvSpPr txBox="1"/>
          <p:nvPr/>
        </p:nvSpPr>
        <p:spPr>
          <a:xfrm>
            <a:off x="5468575" y="95860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google: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“ciao”</a:t>
            </a:r>
            <a:endParaRPr sz="1200"/>
          </a:p>
        </p:txBody>
      </p:sp>
      <p:sp>
        <p:nvSpPr>
          <p:cNvPr id="313" name="Google Shape;313;p30"/>
          <p:cNvSpPr txBox="1"/>
          <p:nvPr/>
        </p:nvSpPr>
        <p:spPr>
          <a:xfrm>
            <a:off x="7491125" y="317745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ciao1234: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“ciao”</a:t>
            </a:r>
            <a:endParaRPr sz="1200"/>
          </a:p>
        </p:txBody>
      </p:sp>
      <p:pic>
        <p:nvPicPr>
          <p:cNvPr id="314" name="Google Shape;31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7550" y="1303150"/>
            <a:ext cx="2160000" cy="216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15" name="Google Shape;315;p30" title="Windows 95 Sound Chimes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11586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30"/>
          <p:cNvCxnSpPr/>
          <p:nvPr/>
        </p:nvCxnSpPr>
        <p:spPr>
          <a:xfrm>
            <a:off x="5718725" y="410425"/>
            <a:ext cx="105600" cy="3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0"/>
          <p:cNvCxnSpPr/>
          <p:nvPr/>
        </p:nvCxnSpPr>
        <p:spPr>
          <a:xfrm flipH="1">
            <a:off x="5869725" y="366375"/>
            <a:ext cx="102900" cy="69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14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1"/>
          <p:cNvSpPr txBox="1"/>
          <p:nvPr/>
        </p:nvSpPr>
        <p:spPr>
          <a:xfrm>
            <a:off x="704725" y="882400"/>
            <a:ext cx="40425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I COMPUTER</a:t>
            </a:r>
            <a:endParaRPr sz="36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sp>
        <p:nvSpPr>
          <p:cNvPr id="324" name="Google Shape;324;p31"/>
          <p:cNvSpPr txBox="1"/>
          <p:nvPr/>
        </p:nvSpPr>
        <p:spPr>
          <a:xfrm>
            <a:off x="891600" y="1800000"/>
            <a:ext cx="3682800" cy="18792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più si va avanti, più internet diventa complesso e le vulnerabilità aumentano.</a:t>
            </a:r>
            <a:endParaRPr sz="18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pic>
        <p:nvPicPr>
          <p:cNvPr id="325" name="Google Shape;32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600" y="1624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9875" y="38839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9575" y="1624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600" y="3883900"/>
            <a:ext cx="720000" cy="7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31"/>
          <p:cNvCxnSpPr>
            <a:stCxn id="325" idx="2"/>
          </p:cNvCxnSpPr>
          <p:nvPr/>
        </p:nvCxnSpPr>
        <p:spPr>
          <a:xfrm>
            <a:off x="5796600" y="8824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31"/>
          <p:cNvCxnSpPr/>
          <p:nvPr/>
        </p:nvCxnSpPr>
        <p:spPr>
          <a:xfrm flipH="1">
            <a:off x="7111800" y="8824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31"/>
          <p:cNvCxnSpPr/>
          <p:nvPr/>
        </p:nvCxnSpPr>
        <p:spPr>
          <a:xfrm rot="10800000">
            <a:off x="7130850" y="23758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31"/>
          <p:cNvCxnSpPr/>
          <p:nvPr/>
        </p:nvCxnSpPr>
        <p:spPr>
          <a:xfrm flipH="1" rot="10800000">
            <a:off x="5815650" y="23758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31"/>
          <p:cNvSpPr txBox="1"/>
          <p:nvPr/>
        </p:nvSpPr>
        <p:spPr>
          <a:xfrm>
            <a:off x="5392375" y="88240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google: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“ciao”</a:t>
            </a:r>
            <a:endParaRPr sz="1200"/>
          </a:p>
        </p:txBody>
      </p:sp>
      <p:sp>
        <p:nvSpPr>
          <p:cNvPr id="334" name="Google Shape;334;p31"/>
          <p:cNvSpPr txBox="1"/>
          <p:nvPr/>
        </p:nvSpPr>
        <p:spPr>
          <a:xfrm>
            <a:off x="7414925" y="310125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ciao1234: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“ciao”</a:t>
            </a:r>
            <a:endParaRPr sz="1200"/>
          </a:p>
        </p:txBody>
      </p:sp>
      <p:pic>
        <p:nvPicPr>
          <p:cNvPr id="335" name="Google Shape;33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8850" y="4546700"/>
            <a:ext cx="1242060" cy="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1"/>
          <p:cNvSpPr txBox="1"/>
          <p:nvPr/>
        </p:nvSpPr>
        <p:spPr>
          <a:xfrm>
            <a:off x="5468575" y="95860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google: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“ciao”</a:t>
            </a:r>
            <a:endParaRPr sz="1200"/>
          </a:p>
        </p:txBody>
      </p:sp>
      <p:sp>
        <p:nvSpPr>
          <p:cNvPr id="337" name="Google Shape;337;p31"/>
          <p:cNvSpPr txBox="1"/>
          <p:nvPr/>
        </p:nvSpPr>
        <p:spPr>
          <a:xfrm>
            <a:off x="5544775" y="103480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google: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“ciao”</a:t>
            </a:r>
            <a:endParaRPr sz="1200"/>
          </a:p>
        </p:txBody>
      </p:sp>
      <p:sp>
        <p:nvSpPr>
          <p:cNvPr id="338" name="Google Shape;338;p31"/>
          <p:cNvSpPr txBox="1"/>
          <p:nvPr/>
        </p:nvSpPr>
        <p:spPr>
          <a:xfrm>
            <a:off x="7491125" y="317745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ciao1234: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“ciao”</a:t>
            </a:r>
            <a:endParaRPr sz="1200"/>
          </a:p>
        </p:txBody>
      </p:sp>
      <p:pic>
        <p:nvPicPr>
          <p:cNvPr id="339" name="Google Shape;33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7550" y="1303150"/>
            <a:ext cx="2160000" cy="216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40" name="Google Shape;340;p31" title="Windows 95 Sound Chimes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11586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1" name="Google Shape;341;p31"/>
          <p:cNvCxnSpPr/>
          <p:nvPr/>
        </p:nvCxnSpPr>
        <p:spPr>
          <a:xfrm>
            <a:off x="5718725" y="410425"/>
            <a:ext cx="105600" cy="3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31"/>
          <p:cNvCxnSpPr/>
          <p:nvPr/>
        </p:nvCxnSpPr>
        <p:spPr>
          <a:xfrm flipH="1">
            <a:off x="5869725" y="366375"/>
            <a:ext cx="102900" cy="69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549125" y="882400"/>
            <a:ext cx="40425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I COMPUTER</a:t>
            </a:r>
            <a:endParaRPr sz="36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736000" y="1800000"/>
            <a:ext cx="3682800" cy="18792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nel 1946 venne inventato il primo computer: l’eniac.</a:t>
            </a:r>
            <a:endParaRPr sz="18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14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2"/>
          <p:cNvSpPr txBox="1"/>
          <p:nvPr/>
        </p:nvSpPr>
        <p:spPr>
          <a:xfrm>
            <a:off x="704725" y="882400"/>
            <a:ext cx="40425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I COMPUTER</a:t>
            </a:r>
            <a:endParaRPr sz="36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sp>
        <p:nvSpPr>
          <p:cNvPr id="349" name="Google Shape;349;p32"/>
          <p:cNvSpPr txBox="1"/>
          <p:nvPr/>
        </p:nvSpPr>
        <p:spPr>
          <a:xfrm>
            <a:off x="891600" y="1800000"/>
            <a:ext cx="3682800" cy="18792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più si va avanti, più internet diventa complesso e le vulnerabilità aumentano.</a:t>
            </a:r>
            <a:endParaRPr sz="18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pic>
        <p:nvPicPr>
          <p:cNvPr id="350" name="Google Shape;35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600" y="1624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9875" y="38839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9575" y="1624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600" y="3883900"/>
            <a:ext cx="720000" cy="7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4" name="Google Shape;354;p32"/>
          <p:cNvCxnSpPr>
            <a:stCxn id="350" idx="2"/>
          </p:cNvCxnSpPr>
          <p:nvPr/>
        </p:nvCxnSpPr>
        <p:spPr>
          <a:xfrm>
            <a:off x="5796600" y="8824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32"/>
          <p:cNvCxnSpPr/>
          <p:nvPr/>
        </p:nvCxnSpPr>
        <p:spPr>
          <a:xfrm flipH="1">
            <a:off x="7111800" y="8824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2"/>
          <p:cNvCxnSpPr/>
          <p:nvPr/>
        </p:nvCxnSpPr>
        <p:spPr>
          <a:xfrm rot="10800000">
            <a:off x="7130850" y="23758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32"/>
          <p:cNvCxnSpPr/>
          <p:nvPr/>
        </p:nvCxnSpPr>
        <p:spPr>
          <a:xfrm flipH="1" rot="10800000">
            <a:off x="5815650" y="23758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32"/>
          <p:cNvSpPr txBox="1"/>
          <p:nvPr/>
        </p:nvSpPr>
        <p:spPr>
          <a:xfrm>
            <a:off x="5392375" y="88240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google: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“ciao”</a:t>
            </a:r>
            <a:endParaRPr sz="1200"/>
          </a:p>
        </p:txBody>
      </p:sp>
      <p:sp>
        <p:nvSpPr>
          <p:cNvPr id="359" name="Google Shape;359;p32"/>
          <p:cNvSpPr txBox="1"/>
          <p:nvPr/>
        </p:nvSpPr>
        <p:spPr>
          <a:xfrm>
            <a:off x="7414925" y="310125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ciao1234: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“ciao”</a:t>
            </a:r>
            <a:endParaRPr sz="1200"/>
          </a:p>
        </p:txBody>
      </p:sp>
      <p:pic>
        <p:nvPicPr>
          <p:cNvPr id="360" name="Google Shape;36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8850" y="4546700"/>
            <a:ext cx="1242060" cy="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2"/>
          <p:cNvSpPr txBox="1"/>
          <p:nvPr/>
        </p:nvSpPr>
        <p:spPr>
          <a:xfrm>
            <a:off x="5468575" y="95860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google: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“ciao”</a:t>
            </a:r>
            <a:endParaRPr sz="1200"/>
          </a:p>
        </p:txBody>
      </p:sp>
      <p:sp>
        <p:nvSpPr>
          <p:cNvPr id="362" name="Google Shape;362;p32"/>
          <p:cNvSpPr txBox="1"/>
          <p:nvPr/>
        </p:nvSpPr>
        <p:spPr>
          <a:xfrm>
            <a:off x="5544775" y="103480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google: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“ciao”</a:t>
            </a:r>
            <a:endParaRPr sz="1200"/>
          </a:p>
        </p:txBody>
      </p:sp>
      <p:sp>
        <p:nvSpPr>
          <p:cNvPr id="363" name="Google Shape;363;p32"/>
          <p:cNvSpPr txBox="1"/>
          <p:nvPr/>
        </p:nvSpPr>
        <p:spPr>
          <a:xfrm>
            <a:off x="7491125" y="317745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ciao1234: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“ciao”</a:t>
            </a:r>
            <a:endParaRPr sz="1200"/>
          </a:p>
        </p:txBody>
      </p:sp>
      <p:sp>
        <p:nvSpPr>
          <p:cNvPr id="364" name="Google Shape;364;p32"/>
          <p:cNvSpPr txBox="1"/>
          <p:nvPr/>
        </p:nvSpPr>
        <p:spPr>
          <a:xfrm>
            <a:off x="7567325" y="325365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ciao1234: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“basta pls :( ”</a:t>
            </a:r>
            <a:endParaRPr sz="1200"/>
          </a:p>
        </p:txBody>
      </p:sp>
      <p:pic>
        <p:nvPicPr>
          <p:cNvPr id="365" name="Google Shape;365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7550" y="1303150"/>
            <a:ext cx="2160000" cy="216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66" name="Google Shape;366;p32" title="Windows 95 Sound Chimes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11586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Google Shape;367;p32"/>
          <p:cNvCxnSpPr/>
          <p:nvPr/>
        </p:nvCxnSpPr>
        <p:spPr>
          <a:xfrm>
            <a:off x="5718725" y="410425"/>
            <a:ext cx="105600" cy="3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32"/>
          <p:cNvCxnSpPr/>
          <p:nvPr/>
        </p:nvCxnSpPr>
        <p:spPr>
          <a:xfrm flipH="1">
            <a:off x="5869725" y="366375"/>
            <a:ext cx="102900" cy="69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14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3"/>
          <p:cNvSpPr txBox="1"/>
          <p:nvPr/>
        </p:nvSpPr>
        <p:spPr>
          <a:xfrm>
            <a:off x="704725" y="882400"/>
            <a:ext cx="40425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I COMPUTER</a:t>
            </a:r>
            <a:endParaRPr sz="36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sp>
        <p:nvSpPr>
          <p:cNvPr id="375" name="Google Shape;375;p33"/>
          <p:cNvSpPr txBox="1"/>
          <p:nvPr/>
        </p:nvSpPr>
        <p:spPr>
          <a:xfrm>
            <a:off x="891600" y="1800000"/>
            <a:ext cx="3682800" cy="18792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più si va avanti, più internet diventa complesso e le vulnerabilità aumentano.</a:t>
            </a:r>
            <a:endParaRPr sz="18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pic>
        <p:nvPicPr>
          <p:cNvPr id="376" name="Google Shape;37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600" y="1624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9875" y="38839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9575" y="1624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600" y="3883900"/>
            <a:ext cx="720000" cy="7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0" name="Google Shape;380;p33"/>
          <p:cNvCxnSpPr>
            <a:stCxn id="376" idx="2"/>
          </p:cNvCxnSpPr>
          <p:nvPr/>
        </p:nvCxnSpPr>
        <p:spPr>
          <a:xfrm>
            <a:off x="5796600" y="8824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33"/>
          <p:cNvCxnSpPr/>
          <p:nvPr/>
        </p:nvCxnSpPr>
        <p:spPr>
          <a:xfrm flipH="1">
            <a:off x="7111800" y="8824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33"/>
          <p:cNvCxnSpPr/>
          <p:nvPr/>
        </p:nvCxnSpPr>
        <p:spPr>
          <a:xfrm rot="10800000">
            <a:off x="7130850" y="23758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33"/>
          <p:cNvCxnSpPr/>
          <p:nvPr/>
        </p:nvCxnSpPr>
        <p:spPr>
          <a:xfrm flipH="1" rot="10800000">
            <a:off x="5815650" y="23758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33"/>
          <p:cNvSpPr txBox="1"/>
          <p:nvPr/>
        </p:nvSpPr>
        <p:spPr>
          <a:xfrm>
            <a:off x="5392375" y="88240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google: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“ciao”</a:t>
            </a:r>
            <a:endParaRPr sz="1200"/>
          </a:p>
        </p:txBody>
      </p:sp>
      <p:sp>
        <p:nvSpPr>
          <p:cNvPr id="385" name="Google Shape;385;p33"/>
          <p:cNvSpPr txBox="1"/>
          <p:nvPr/>
        </p:nvSpPr>
        <p:spPr>
          <a:xfrm>
            <a:off x="7414925" y="310125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ciao1234: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“ciao”</a:t>
            </a:r>
            <a:endParaRPr sz="1200"/>
          </a:p>
        </p:txBody>
      </p:sp>
      <p:pic>
        <p:nvPicPr>
          <p:cNvPr id="386" name="Google Shape;38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8850" y="4546700"/>
            <a:ext cx="1242060" cy="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3"/>
          <p:cNvSpPr txBox="1"/>
          <p:nvPr/>
        </p:nvSpPr>
        <p:spPr>
          <a:xfrm>
            <a:off x="5468575" y="95860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google: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“ciao”</a:t>
            </a:r>
            <a:endParaRPr sz="1200"/>
          </a:p>
        </p:txBody>
      </p:sp>
      <p:sp>
        <p:nvSpPr>
          <p:cNvPr id="388" name="Google Shape;388;p33"/>
          <p:cNvSpPr txBox="1"/>
          <p:nvPr/>
        </p:nvSpPr>
        <p:spPr>
          <a:xfrm>
            <a:off x="5544775" y="103480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google: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“ciao”</a:t>
            </a:r>
            <a:endParaRPr sz="1200"/>
          </a:p>
        </p:txBody>
      </p:sp>
      <p:sp>
        <p:nvSpPr>
          <p:cNvPr id="389" name="Google Shape;389;p33"/>
          <p:cNvSpPr txBox="1"/>
          <p:nvPr/>
        </p:nvSpPr>
        <p:spPr>
          <a:xfrm>
            <a:off x="5620975" y="111100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google: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“ciao”</a:t>
            </a:r>
            <a:endParaRPr sz="1200"/>
          </a:p>
        </p:txBody>
      </p:sp>
      <p:sp>
        <p:nvSpPr>
          <p:cNvPr id="390" name="Google Shape;390;p33"/>
          <p:cNvSpPr txBox="1"/>
          <p:nvPr/>
        </p:nvSpPr>
        <p:spPr>
          <a:xfrm>
            <a:off x="7491125" y="317745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ciao1234: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“ciao”</a:t>
            </a:r>
            <a:endParaRPr sz="1200"/>
          </a:p>
        </p:txBody>
      </p:sp>
      <p:sp>
        <p:nvSpPr>
          <p:cNvPr id="391" name="Google Shape;391;p33"/>
          <p:cNvSpPr txBox="1"/>
          <p:nvPr/>
        </p:nvSpPr>
        <p:spPr>
          <a:xfrm>
            <a:off x="7567325" y="325365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ciao1234: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“basta pls :( ”</a:t>
            </a:r>
            <a:endParaRPr sz="1200"/>
          </a:p>
        </p:txBody>
      </p:sp>
      <p:pic>
        <p:nvPicPr>
          <p:cNvPr id="392" name="Google Shape;39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7550" y="1303150"/>
            <a:ext cx="2160000" cy="216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93" name="Google Shape;393;p33" title="Windows 95 Sound Chimes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11586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4" name="Google Shape;394;p33"/>
          <p:cNvCxnSpPr/>
          <p:nvPr/>
        </p:nvCxnSpPr>
        <p:spPr>
          <a:xfrm>
            <a:off x="5718725" y="410425"/>
            <a:ext cx="105600" cy="3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33"/>
          <p:cNvCxnSpPr/>
          <p:nvPr/>
        </p:nvCxnSpPr>
        <p:spPr>
          <a:xfrm flipH="1">
            <a:off x="5869725" y="366375"/>
            <a:ext cx="102900" cy="69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14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4"/>
          <p:cNvSpPr txBox="1"/>
          <p:nvPr/>
        </p:nvSpPr>
        <p:spPr>
          <a:xfrm>
            <a:off x="704725" y="882400"/>
            <a:ext cx="40425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I COMPUTER</a:t>
            </a:r>
            <a:endParaRPr sz="36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sp>
        <p:nvSpPr>
          <p:cNvPr id="402" name="Google Shape;402;p34"/>
          <p:cNvSpPr txBox="1"/>
          <p:nvPr/>
        </p:nvSpPr>
        <p:spPr>
          <a:xfrm>
            <a:off x="891600" y="1800000"/>
            <a:ext cx="3682800" cy="18792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più si va avanti, più internet diventa complesso e le vulnerabilità aumentano.</a:t>
            </a:r>
            <a:endParaRPr sz="18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pic>
        <p:nvPicPr>
          <p:cNvPr id="403" name="Google Shape;40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600" y="1624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9875" y="38839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9575" y="1624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600" y="3883900"/>
            <a:ext cx="720000" cy="7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Google Shape;407;p34"/>
          <p:cNvCxnSpPr>
            <a:stCxn id="403" idx="2"/>
          </p:cNvCxnSpPr>
          <p:nvPr/>
        </p:nvCxnSpPr>
        <p:spPr>
          <a:xfrm>
            <a:off x="5796600" y="8824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34"/>
          <p:cNvCxnSpPr/>
          <p:nvPr/>
        </p:nvCxnSpPr>
        <p:spPr>
          <a:xfrm flipH="1">
            <a:off x="7111800" y="8824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34"/>
          <p:cNvCxnSpPr/>
          <p:nvPr/>
        </p:nvCxnSpPr>
        <p:spPr>
          <a:xfrm rot="10800000">
            <a:off x="7130850" y="23758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34"/>
          <p:cNvCxnSpPr/>
          <p:nvPr/>
        </p:nvCxnSpPr>
        <p:spPr>
          <a:xfrm flipH="1" rot="10800000">
            <a:off x="5815650" y="23758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34"/>
          <p:cNvSpPr txBox="1"/>
          <p:nvPr/>
        </p:nvSpPr>
        <p:spPr>
          <a:xfrm>
            <a:off x="5392375" y="88240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google: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“ciao”</a:t>
            </a:r>
            <a:endParaRPr sz="1200"/>
          </a:p>
        </p:txBody>
      </p:sp>
      <p:sp>
        <p:nvSpPr>
          <p:cNvPr id="412" name="Google Shape;412;p34"/>
          <p:cNvSpPr txBox="1"/>
          <p:nvPr/>
        </p:nvSpPr>
        <p:spPr>
          <a:xfrm>
            <a:off x="7414925" y="310125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ciao1234: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“ciao”</a:t>
            </a:r>
            <a:endParaRPr sz="1200"/>
          </a:p>
        </p:txBody>
      </p:sp>
      <p:pic>
        <p:nvPicPr>
          <p:cNvPr id="413" name="Google Shape;41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98850" y="4546700"/>
            <a:ext cx="1242060" cy="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4"/>
          <p:cNvSpPr txBox="1"/>
          <p:nvPr/>
        </p:nvSpPr>
        <p:spPr>
          <a:xfrm>
            <a:off x="5468575" y="95860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google: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“ciao”</a:t>
            </a:r>
            <a:endParaRPr sz="1200"/>
          </a:p>
        </p:txBody>
      </p:sp>
      <p:sp>
        <p:nvSpPr>
          <p:cNvPr id="415" name="Google Shape;415;p34"/>
          <p:cNvSpPr txBox="1"/>
          <p:nvPr/>
        </p:nvSpPr>
        <p:spPr>
          <a:xfrm>
            <a:off x="5544775" y="103480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google: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“ciao”</a:t>
            </a:r>
            <a:endParaRPr sz="1200"/>
          </a:p>
        </p:txBody>
      </p:sp>
      <p:sp>
        <p:nvSpPr>
          <p:cNvPr id="416" name="Google Shape;416;p34"/>
          <p:cNvSpPr txBox="1"/>
          <p:nvPr/>
        </p:nvSpPr>
        <p:spPr>
          <a:xfrm>
            <a:off x="5620975" y="111100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google: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“ciao”</a:t>
            </a:r>
            <a:endParaRPr sz="1200"/>
          </a:p>
        </p:txBody>
      </p:sp>
      <p:sp>
        <p:nvSpPr>
          <p:cNvPr id="417" name="Google Shape;417;p34"/>
          <p:cNvSpPr txBox="1"/>
          <p:nvPr/>
        </p:nvSpPr>
        <p:spPr>
          <a:xfrm>
            <a:off x="7491125" y="317745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ciao1234: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“ciao”</a:t>
            </a:r>
            <a:endParaRPr sz="1200"/>
          </a:p>
        </p:txBody>
      </p:sp>
      <p:sp>
        <p:nvSpPr>
          <p:cNvPr id="418" name="Google Shape;418;p34"/>
          <p:cNvSpPr txBox="1"/>
          <p:nvPr/>
        </p:nvSpPr>
        <p:spPr>
          <a:xfrm>
            <a:off x="7567325" y="325365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ciao1234: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“basta pls :( ”</a:t>
            </a:r>
            <a:endParaRPr sz="1200"/>
          </a:p>
        </p:txBody>
      </p:sp>
      <p:pic>
        <p:nvPicPr>
          <p:cNvPr id="419" name="Google Shape;419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27550" y="1303150"/>
            <a:ext cx="2160000" cy="216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20" name="Google Shape;420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33334" y="3573426"/>
            <a:ext cx="769172" cy="10494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1" name="Google Shape;421;p34"/>
          <p:cNvCxnSpPr/>
          <p:nvPr/>
        </p:nvCxnSpPr>
        <p:spPr>
          <a:xfrm>
            <a:off x="5718725" y="410425"/>
            <a:ext cx="105600" cy="3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34"/>
          <p:cNvCxnSpPr/>
          <p:nvPr/>
        </p:nvCxnSpPr>
        <p:spPr>
          <a:xfrm flipH="1">
            <a:off x="5869725" y="366375"/>
            <a:ext cx="102900" cy="69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23" name="Google Shape;423;p34" title="Windows XP Error Sound.mp3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-11586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14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5"/>
          <p:cNvSpPr txBox="1"/>
          <p:nvPr/>
        </p:nvSpPr>
        <p:spPr>
          <a:xfrm>
            <a:off x="704725" y="882400"/>
            <a:ext cx="40425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I COMPUTER</a:t>
            </a:r>
            <a:endParaRPr sz="36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sp>
        <p:nvSpPr>
          <p:cNvPr id="430" name="Google Shape;430;p35"/>
          <p:cNvSpPr txBox="1"/>
          <p:nvPr/>
        </p:nvSpPr>
        <p:spPr>
          <a:xfrm>
            <a:off x="891600" y="1800000"/>
            <a:ext cx="3682800" cy="18792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per fortuna ogni giorno vengono anche inventati metodi per risolverle.</a:t>
            </a:r>
            <a:endParaRPr sz="18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pic>
        <p:nvPicPr>
          <p:cNvPr id="431" name="Google Shape;43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600" y="1624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9875" y="38839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9575" y="1624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600" y="3883900"/>
            <a:ext cx="720000" cy="7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5" name="Google Shape;435;p35"/>
          <p:cNvCxnSpPr>
            <a:stCxn id="431" idx="2"/>
          </p:cNvCxnSpPr>
          <p:nvPr/>
        </p:nvCxnSpPr>
        <p:spPr>
          <a:xfrm>
            <a:off x="5796600" y="8824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35"/>
          <p:cNvCxnSpPr/>
          <p:nvPr/>
        </p:nvCxnSpPr>
        <p:spPr>
          <a:xfrm flipH="1">
            <a:off x="7111800" y="8824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35"/>
          <p:cNvCxnSpPr/>
          <p:nvPr/>
        </p:nvCxnSpPr>
        <p:spPr>
          <a:xfrm rot="10800000">
            <a:off x="7130850" y="23758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35"/>
          <p:cNvCxnSpPr/>
          <p:nvPr/>
        </p:nvCxnSpPr>
        <p:spPr>
          <a:xfrm flipH="1" rot="10800000">
            <a:off x="5815650" y="2375800"/>
            <a:ext cx="1315200" cy="149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35"/>
          <p:cNvSpPr txBox="1"/>
          <p:nvPr/>
        </p:nvSpPr>
        <p:spPr>
          <a:xfrm>
            <a:off x="5392375" y="88240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google: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“ciao”</a:t>
            </a:r>
            <a:endParaRPr sz="1200"/>
          </a:p>
        </p:txBody>
      </p:sp>
      <p:sp>
        <p:nvSpPr>
          <p:cNvPr id="440" name="Google Shape;440;p35"/>
          <p:cNvSpPr txBox="1"/>
          <p:nvPr/>
        </p:nvSpPr>
        <p:spPr>
          <a:xfrm>
            <a:off x="7414925" y="310125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ciao1234: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“adesso ti ignoro”</a:t>
            </a:r>
            <a:endParaRPr sz="1200"/>
          </a:p>
        </p:txBody>
      </p:sp>
      <p:pic>
        <p:nvPicPr>
          <p:cNvPr id="441" name="Google Shape;4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8850" y="4546700"/>
            <a:ext cx="1242060" cy="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5"/>
          <p:cNvSpPr txBox="1"/>
          <p:nvPr/>
        </p:nvSpPr>
        <p:spPr>
          <a:xfrm>
            <a:off x="5468575" y="95860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google: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“ciao”</a:t>
            </a:r>
            <a:endParaRPr sz="1200"/>
          </a:p>
        </p:txBody>
      </p:sp>
      <p:sp>
        <p:nvSpPr>
          <p:cNvPr id="443" name="Google Shape;443;p35"/>
          <p:cNvSpPr txBox="1"/>
          <p:nvPr/>
        </p:nvSpPr>
        <p:spPr>
          <a:xfrm>
            <a:off x="5544775" y="103480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google: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“ciao”</a:t>
            </a:r>
            <a:endParaRPr sz="1200"/>
          </a:p>
        </p:txBody>
      </p:sp>
      <p:sp>
        <p:nvSpPr>
          <p:cNvPr id="444" name="Google Shape;444;p35"/>
          <p:cNvSpPr txBox="1"/>
          <p:nvPr/>
        </p:nvSpPr>
        <p:spPr>
          <a:xfrm>
            <a:off x="5620975" y="1111000"/>
            <a:ext cx="1538400" cy="720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google: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“ciao”</a:t>
            </a:r>
            <a:endParaRPr sz="1200"/>
          </a:p>
        </p:txBody>
      </p:sp>
      <p:pic>
        <p:nvPicPr>
          <p:cNvPr id="445" name="Google Shape;445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7550" y="1303150"/>
            <a:ext cx="2160000" cy="216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446" name="Google Shape;446;p35"/>
          <p:cNvCxnSpPr/>
          <p:nvPr/>
        </p:nvCxnSpPr>
        <p:spPr>
          <a:xfrm>
            <a:off x="5718725" y="410425"/>
            <a:ext cx="105600" cy="3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35"/>
          <p:cNvCxnSpPr/>
          <p:nvPr/>
        </p:nvCxnSpPr>
        <p:spPr>
          <a:xfrm flipH="1">
            <a:off x="5869725" y="366375"/>
            <a:ext cx="102900" cy="69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13" y="-513762"/>
            <a:ext cx="8492976" cy="6171024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6"/>
          <p:cNvSpPr txBox="1"/>
          <p:nvPr/>
        </p:nvSpPr>
        <p:spPr>
          <a:xfrm>
            <a:off x="-696749" y="-632250"/>
            <a:ext cx="10551000" cy="640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454" name="Google Shape;454;p36"/>
          <p:cNvSpPr txBox="1"/>
          <p:nvPr/>
        </p:nvSpPr>
        <p:spPr>
          <a:xfrm>
            <a:off x="2298290" y="1645826"/>
            <a:ext cx="4560900" cy="22548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gabriele graziani</a:t>
            </a:r>
            <a:endParaRPr sz="18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fonti: wikipedia</a:t>
            </a:r>
            <a:endParaRPr sz="18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sp>
        <p:nvSpPr>
          <p:cNvPr id="455" name="Google Shape;455;p36"/>
          <p:cNvSpPr txBox="1"/>
          <p:nvPr/>
        </p:nvSpPr>
        <p:spPr>
          <a:xfrm>
            <a:off x="2066863" y="544916"/>
            <a:ext cx="5006100" cy="3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I COMPUTER</a:t>
            </a:r>
            <a:endParaRPr sz="36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sp>
        <p:nvSpPr>
          <p:cNvPr id="456" name="Google Shape;456;p36"/>
          <p:cNvSpPr txBox="1"/>
          <p:nvPr/>
        </p:nvSpPr>
        <p:spPr>
          <a:xfrm>
            <a:off x="-483724" y="-368250"/>
            <a:ext cx="10107300" cy="58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14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704725" y="882400"/>
            <a:ext cx="40425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I COMPUTER</a:t>
            </a:r>
            <a:endParaRPr sz="36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891600" y="1800000"/>
            <a:ext cx="3682800" cy="18792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subito dopo venne creato l’univac e altri modelli che vennero venduti negli stati uniti.</a:t>
            </a:r>
            <a:endParaRPr sz="18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4801" y="882400"/>
            <a:ext cx="3146301" cy="209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14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704725" y="882400"/>
            <a:ext cx="40425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I COMPUTER</a:t>
            </a:r>
            <a:endParaRPr sz="36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891600" y="1800000"/>
            <a:ext cx="3682800" cy="18792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l’univac era grande come un armadio e pesava 13 tonnellate.</a:t>
            </a:r>
            <a:endParaRPr sz="18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4801" y="882400"/>
            <a:ext cx="3146301" cy="209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14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704725" y="882400"/>
            <a:ext cx="40425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I COMPUTER</a:t>
            </a:r>
            <a:endParaRPr sz="36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891600" y="1800000"/>
            <a:ext cx="3682800" cy="18792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per fortuna, negli anni ‘60 e ‘70 si capì che si potevano rimpicciolire i chip e farli diventare grandi quanto un pollice.</a:t>
            </a:r>
            <a:endParaRPr sz="18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4758" y="880650"/>
            <a:ext cx="3146399" cy="20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4801" y="882400"/>
            <a:ext cx="3146301" cy="209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6400" y="3409200"/>
            <a:ext cx="1980000" cy="14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07611" y="3408900"/>
            <a:ext cx="1980677" cy="14825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7050950" y="3060213"/>
            <a:ext cx="294000" cy="267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14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704725" y="882400"/>
            <a:ext cx="40425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I COMPUTER</a:t>
            </a:r>
            <a:endParaRPr sz="36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891600" y="1800000"/>
            <a:ext cx="3682800" cy="18792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per fortuna, negli anni ‘60 e ‘70 si capì che si potevano rimpicciolire i chip e farli diventare grandi quanto un pollice.</a:t>
            </a:r>
            <a:endParaRPr sz="18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pic>
        <p:nvPicPr>
          <p:cNvPr id="100" name="Google Shape;100;p18" title="Transform Sound effect 2  Go back I want to be monke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572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4758" y="880650"/>
            <a:ext cx="3146399" cy="20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24801" y="882400"/>
            <a:ext cx="3146301" cy="209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06400" y="3409200"/>
            <a:ext cx="1980000" cy="14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07611" y="3408900"/>
            <a:ext cx="1980677" cy="148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/>
          <p:nvPr/>
        </p:nvSpPr>
        <p:spPr>
          <a:xfrm>
            <a:off x="7050950" y="3060213"/>
            <a:ext cx="294000" cy="267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14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704725" y="882400"/>
            <a:ext cx="40425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I COMPUTER</a:t>
            </a:r>
            <a:endParaRPr sz="36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891600" y="1800000"/>
            <a:ext cx="3682800" cy="18792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questo però non significava che i computer di una volta erano veloci:</a:t>
            </a:r>
            <a:endParaRPr sz="18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4758" y="880650"/>
            <a:ext cx="3146399" cy="20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6400" y="3409200"/>
            <a:ext cx="198000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/>
          <p:nvPr/>
        </p:nvSpPr>
        <p:spPr>
          <a:xfrm>
            <a:off x="7050950" y="3060213"/>
            <a:ext cx="294000" cy="267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14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704725" y="882400"/>
            <a:ext cx="40425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I COMPUTER</a:t>
            </a:r>
            <a:endParaRPr sz="36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891600" y="1800000"/>
            <a:ext cx="3682800" cy="18792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per aprire un gioco su un c64 ci volevano fino a 20 minuti di caricamento.</a:t>
            </a:r>
            <a:endParaRPr sz="18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4758" y="880650"/>
            <a:ext cx="3146399" cy="20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6400" y="3409200"/>
            <a:ext cx="198000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7050950" y="3060213"/>
            <a:ext cx="294000" cy="267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14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704725" y="882400"/>
            <a:ext cx="40425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I COMPUTER</a:t>
            </a:r>
            <a:endParaRPr sz="36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891600" y="1800000"/>
            <a:ext cx="3682800" cy="18792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non si poteva nemmeno giocare insieme! per questo nel 1969 venne creato il primo modo di comunicare della storia:</a:t>
            </a:r>
            <a:endParaRPr sz="18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4758" y="880650"/>
            <a:ext cx="3146399" cy="20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6400" y="3409200"/>
            <a:ext cx="198000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/>
          <p:nvPr/>
        </p:nvSpPr>
        <p:spPr>
          <a:xfrm>
            <a:off x="7050950" y="3060213"/>
            <a:ext cx="294000" cy="267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