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Autore e data</a:t>
            </a:r>
          </a:p>
        </p:txBody>
      </p:sp>
      <p:sp>
        <p:nvSpPr>
          <p:cNvPr id="13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tangolo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15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r>
              <a:t>Dettagli informazione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2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6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z="2700" spc="26"/>
            </a:lvl1pPr>
          </a:lstStyle>
          <a:p>
            <a:r>
              <a:t>Attribuzione</a:t>
            </a:r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53339838_1340x2010.jpg"/>
          <p:cNvSpPr>
            <a:spLocks noGrp="1"/>
          </p:cNvSpPr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5" name="936299162_1323x1986.jpg"/>
          <p:cNvSpPr>
            <a:spLocks noGrp="1"/>
          </p:cNvSpPr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101883338_1323x1985.jpg"/>
          <p:cNvSpPr>
            <a:spLocks noGrp="1"/>
          </p:cNvSpPr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913369614_2691x1794.jpg"/>
          <p:cNvSpPr>
            <a:spLocks noGrp="1"/>
          </p:cNvSpPr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57720189_2642x1761.jpg"/>
          <p:cNvSpPr>
            <a:spLocks noGrp="1"/>
          </p:cNvSpPr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53339838_1322x1983.jpg"/>
          <p:cNvSpPr>
            <a:spLocks noGrp="1"/>
          </p:cNvSpPr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Rettangolo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r>
              <a:t>Autore e data</a:t>
            </a:r>
          </a:p>
        </p:txBody>
      </p:sp>
      <p:sp>
        <p:nvSpPr>
          <p:cNvPr id="34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r>
              <a:t>Titolo</a:t>
            </a:r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5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mmagine"/>
          <p:cNvSpPr>
            <a:spLocks noGrp="1"/>
          </p:cNvSpPr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65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</p:txBody>
      </p:sp>
      <p:sp>
        <p:nvSpPr>
          <p:cNvPr id="66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76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r>
              <a:t>Titolo sezione</a:t>
            </a:r>
          </a:p>
        </p:txBody>
      </p:sp>
      <p:sp>
        <p:nvSpPr>
          <p:cNvPr id="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85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</p:txBody>
      </p:sp>
      <p:sp>
        <p:nvSpPr>
          <p:cNvPr id="86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8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tangolo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5" name="Rettangolo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z="4000" spc="-39"/>
            </a:lvl1pPr>
            <a:lvl2pPr algn="l">
              <a:lnSpc>
                <a:spcPct val="100000"/>
              </a:lnSpc>
              <a:spcBef>
                <a:spcPts val="3200"/>
              </a:spcBef>
              <a:defRPr sz="4000" spc="-39"/>
            </a:lvl2pPr>
            <a:lvl3pPr algn="l">
              <a:lnSpc>
                <a:spcPct val="100000"/>
              </a:lnSpc>
              <a:spcBef>
                <a:spcPts val="3200"/>
              </a:spcBef>
              <a:defRPr sz="4000" spc="-39"/>
            </a:lvl3pPr>
            <a:lvl4pPr algn="l">
              <a:lnSpc>
                <a:spcPct val="100000"/>
              </a:lnSpc>
              <a:spcBef>
                <a:spcPts val="3200"/>
              </a:spcBef>
              <a:defRPr sz="4000" spc="-39"/>
            </a:lvl4pPr>
            <a:lvl5pPr algn="l">
              <a:lnSpc>
                <a:spcPct val="100000"/>
              </a:lnSpc>
              <a:spcBef>
                <a:spcPts val="3200"/>
              </a:spcBef>
              <a:defRPr sz="4000" spc="-39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 programma</a:t>
            </a:r>
          </a:p>
        </p:txBody>
      </p:sp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tangolo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Dichiarazione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 presentazione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IULIA ABBAFATI"/>
          <p:cNvSpPr txBox="1">
            <a:spLocks noGrp="1"/>
          </p:cNvSpPr>
          <p:nvPr>
            <p:ph type="body" idx="21"/>
          </p:nvPr>
        </p:nvSpPr>
        <p:spPr>
          <a:xfrm>
            <a:off x="2057399" y="11208788"/>
            <a:ext cx="20269201" cy="8459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GIULIA ABBAFATI </a:t>
            </a:r>
          </a:p>
        </p:txBody>
      </p:sp>
      <p:sp>
        <p:nvSpPr>
          <p:cNvPr id="162" name="LA FOTOGRAFIA"/>
          <p:cNvSpPr txBox="1">
            <a:spLocks noGrp="1"/>
          </p:cNvSpPr>
          <p:nvPr>
            <p:ph type="ctrTitle"/>
          </p:nvPr>
        </p:nvSpPr>
        <p:spPr>
          <a:xfrm>
            <a:off x="1297483" y="1564179"/>
            <a:ext cx="20269201" cy="5359732"/>
          </a:xfrm>
          <a:prstGeom prst="rect">
            <a:avLst/>
          </a:prstGeom>
        </p:spPr>
        <p:txBody>
          <a:bodyPr/>
          <a:lstStyle/>
          <a:p>
            <a:r>
              <a:t>LA FOTOGRAFIA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RIGINI…"/>
          <p:cNvSpPr txBox="1">
            <a:spLocks noGrp="1"/>
          </p:cNvSpPr>
          <p:nvPr>
            <p:ph type="body" idx="1"/>
          </p:nvPr>
        </p:nvSpPr>
        <p:spPr>
          <a:xfrm>
            <a:off x="1630741" y="3499898"/>
            <a:ext cx="20264297" cy="695617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ORIGINI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La parola fotografia deriva dal greco PHOTOS (luce) e GRAPHÌA (scrittura). Vuol quindi dire scrittura con la luce.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Un modo per scrivere per scrivere con la luce nasce già nell’antichità con la </a:t>
            </a:r>
            <a:r>
              <a:rPr>
                <a:solidFill>
                  <a:srgbClr val="FF40FF"/>
                </a:solidFill>
              </a:rPr>
              <a:t>camera oscura</a:t>
            </a:r>
            <a:r>
              <a:t>, un particolare strumento grande come una stanza, in cui un raggio di luce passa attraverso un foro nella parete, e proiettata  sulla parete opposta l’immagine capovolta dell oggetto che c’è all’esterno .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Veniva usata dai pittori in modo da ripotare quadri più realistici, ma rimaneva il problema di </a:t>
            </a:r>
            <a:r>
              <a:rPr>
                <a:solidFill>
                  <a:srgbClr val="FF40FF"/>
                </a:solidFill>
              </a:rPr>
              <a:t>fissare l’immagine </a:t>
            </a:r>
            <a:r>
              <a:t>senza il bisogno di pitturarla.</a:t>
            </a:r>
          </a:p>
        </p:txBody>
      </p:sp>
      <p:pic>
        <p:nvPicPr>
          <p:cNvPr id="165" name="Camera_obscura.jpg.webp" descr="Camera_obscura.jpg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5777" y="3558543"/>
            <a:ext cx="10814212" cy="5542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l corso del XVI e del XVII secolo, la camera oscura fu sottoposta a diverse modifiche per da una parte, rendere la proiezione più nitida e dall’altra per correggere l’immagine capovolta .…"/>
          <p:cNvSpPr txBox="1">
            <a:spLocks noGrp="1"/>
          </p:cNvSpPr>
          <p:nvPr>
            <p:ph type="body" idx="1"/>
          </p:nvPr>
        </p:nvSpPr>
        <p:spPr>
          <a:xfrm>
            <a:off x="1680145" y="4007341"/>
            <a:ext cx="20264297" cy="695617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Nel corso del XVI e del XVII secolo, la camera oscura fu sottoposta a diverse modifiche per da una parte, rendere la proiezione </a:t>
            </a:r>
            <a:r>
              <a:rPr>
                <a:solidFill>
                  <a:srgbClr val="FF40FF"/>
                </a:solidFill>
              </a:rPr>
              <a:t>più nitida </a:t>
            </a:r>
            <a:r>
              <a:t>e dall’altra per correggere </a:t>
            </a:r>
            <a:r>
              <a:rPr>
                <a:solidFill>
                  <a:srgbClr val="FF40FF"/>
                </a:solidFill>
              </a:rPr>
              <a:t>l’immagine capovolta </a:t>
            </a:r>
            <a:r>
              <a:t>.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Nel 1657 il tedesco GASPAR SCHOTT dotò della </a:t>
            </a:r>
            <a:r>
              <a:rPr>
                <a:solidFill>
                  <a:srgbClr val="FF40FF"/>
                </a:solidFill>
              </a:rPr>
              <a:t>messa a fuoco</a:t>
            </a:r>
            <a:r>
              <a:t> la camera oscura ; mentre nel 1685 l’inventore tedesco JOHANN ZAHN concettualizzo il funzionamento dell attuale macchina fotografica REFLEX </a:t>
            </a:r>
            <a:r>
              <a:rPr>
                <a:solidFill>
                  <a:srgbClr val="FF40FF"/>
                </a:solidFill>
              </a:rPr>
              <a:t>raddrizzando </a:t>
            </a:r>
            <a:r>
              <a:t>cosi l’immagine proiettata </a:t>
            </a:r>
          </a:p>
        </p:txBody>
      </p:sp>
      <p:pic>
        <p:nvPicPr>
          <p:cNvPr id="168" name="01d73a2f0afa12b983aeaa2748bd45f2.jpg.png" descr="01d73a2f0afa12b983aeaa2748bd45f2.jp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2862" y="3065024"/>
            <a:ext cx="7585953" cy="7585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l problema del fissare le immagini viene risolto all’inizio del XIX dai francesi LOUIS-JACQUES MANDÈ DAGUERRE e NICEPHORE NIÈPCE, di cui pero solo il primo riesce a prendersi i meriti dell’invenzione nel 1833.…"/>
          <p:cNvSpPr txBox="1">
            <a:spLocks noGrp="1"/>
          </p:cNvSpPr>
          <p:nvPr>
            <p:ph type="body" idx="1"/>
          </p:nvPr>
        </p:nvSpPr>
        <p:spPr>
          <a:xfrm>
            <a:off x="1775430" y="3379911"/>
            <a:ext cx="20264297" cy="695617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Il problema del fissare le immagini viene risolto all’inizio del XIX dai francesi LOUIS-JACQUES MANDÈ DAGUERRE e NICEPHORE NIÈPCE, di cui pero solo il primo riesce a prendersi i meriti dell’invenzione nel 1833.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Le prime fotografie infatti prendono il suo nome, sono i </a:t>
            </a:r>
            <a:r>
              <a:rPr>
                <a:solidFill>
                  <a:srgbClr val="FF40FF"/>
                </a:solidFill>
              </a:rPr>
              <a:t>Dagherrotipi</a:t>
            </a:r>
            <a:r>
              <a:t>, immagini fissate suona lastra d’argento attraverso un complicato lavoro con liquidi chimici. I dagherrotipi però sono immagini singole, di cui non si possono avere delle copie. Questo problema viene risolto poco dopo l’invenzione del dagherrotipo dall’inglese WILLIAM HENRY  FOX TABLOT, che inventa l’attuale </a:t>
            </a:r>
            <a:r>
              <a:rPr>
                <a:solidFill>
                  <a:srgbClr val="FF40FF"/>
                </a:solidFill>
              </a:rPr>
              <a:t>Negativo, </a:t>
            </a:r>
            <a:r>
              <a:t>inizialmente chiamato </a:t>
            </a:r>
            <a:r>
              <a:rPr>
                <a:solidFill>
                  <a:srgbClr val="FF40FF"/>
                </a:solidFill>
              </a:rPr>
              <a:t>calotipo</a:t>
            </a:r>
            <a:r>
              <a:t>, grazie al quale si può fare un numero infinito di copie con un singolo scatto fotografico. Da qui nasce la prima </a:t>
            </a:r>
            <a:r>
              <a:rPr>
                <a:solidFill>
                  <a:srgbClr val="FF40FF"/>
                </a:solidFill>
              </a:rPr>
              <a:t>vera fotografia</a:t>
            </a:r>
            <a:r>
              <a:t>. </a:t>
            </a:r>
          </a:p>
        </p:txBody>
      </p:sp>
      <p:pic>
        <p:nvPicPr>
          <p:cNvPr id="174" name="dagherrotipo-cosa-e-e-procedimento.jpg.webp" descr="dagherrotipo-cosa-e-e-procedimento.jpg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6350" y="3919631"/>
            <a:ext cx="10303767" cy="5795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A FOTOGRFIA A OGGI…"/>
          <p:cNvSpPr txBox="1">
            <a:spLocks noGrp="1"/>
          </p:cNvSpPr>
          <p:nvPr>
            <p:ph type="body" idx="1"/>
          </p:nvPr>
        </p:nvSpPr>
        <p:spPr>
          <a:xfrm>
            <a:off x="1750328" y="3040312"/>
            <a:ext cx="20264297" cy="69561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LA FOTOGRFIA A OGGI</a:t>
            </a:r>
          </a:p>
          <a:p>
            <a:pPr marL="0" indent="0" algn="ctr">
              <a:buSzTx/>
              <a:buNone/>
              <a:defRPr sz="29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La fotografia negli ultimi 20 anni ha avuto dei mutamenti enormi. Si è assistito agli inizi del nuovo millennio ad un graduale passaggio dalla </a:t>
            </a:r>
            <a:r>
              <a:rPr>
                <a:solidFill>
                  <a:srgbClr val="FF40FF"/>
                </a:solidFill>
              </a:rPr>
              <a:t>pellicola </a:t>
            </a:r>
            <a:r>
              <a:t>al </a:t>
            </a:r>
            <a:r>
              <a:rPr>
                <a:solidFill>
                  <a:srgbClr val="FF40FF"/>
                </a:solidFill>
              </a:rPr>
              <a:t>digitale</a:t>
            </a:r>
            <a:r>
              <a:t>, tanto che ora la pellicola è praticamente morta, infatti i nuovi adolescenti (i cosiddetti </a:t>
            </a:r>
            <a:r>
              <a:rPr>
                <a:solidFill>
                  <a:srgbClr val="FF40FF"/>
                </a:solidFill>
              </a:rPr>
              <a:t>digital native</a:t>
            </a:r>
            <a:r>
              <a:t>) non ne hanno sicuramente mai visto una. Negli ultimissimi anni invece assistiamo a un altro fenomeno, ovvero quello della </a:t>
            </a:r>
            <a:r>
              <a:rPr>
                <a:solidFill>
                  <a:srgbClr val="FF40FF"/>
                </a:solidFill>
              </a:rPr>
              <a:t>condivisione</a:t>
            </a:r>
            <a:r>
              <a:t> delle fotografie e soprattutto della fotografia realizzata con gli </a:t>
            </a:r>
            <a:r>
              <a:rPr>
                <a:solidFill>
                  <a:srgbClr val="FF40FF"/>
                </a:solidFill>
              </a:rPr>
              <a:t>smartphone</a:t>
            </a:r>
            <a:r>
              <a:t>. Da una parte la fotografia non è mai stata cosi diffusa come oggi, stando alla moda dei </a:t>
            </a:r>
            <a:r>
              <a:rPr>
                <a:solidFill>
                  <a:srgbClr val="FF40FF"/>
                </a:solidFill>
              </a:rPr>
              <a:t>selfie </a:t>
            </a:r>
            <a:r>
              <a:t>(che peraltro ci sono sempre stati, solo che non li chiamavamo cosi, ma semplicemente autoscatti). Nel 2019 sono stat scattate 1420 miliardi di foto. La condivisione delle foto si è avuta grazie ai </a:t>
            </a:r>
            <a:r>
              <a:rPr>
                <a:solidFill>
                  <a:srgbClr val="FF40FF"/>
                </a:solidFill>
              </a:rPr>
              <a:t>social network</a:t>
            </a:r>
            <a:r>
              <a:t>.</a:t>
            </a:r>
          </a:p>
        </p:txBody>
      </p:sp>
      <p:pic>
        <p:nvPicPr>
          <p:cNvPr id="177" name="take-a-selfie-with-friends.webp" descr="take-a-selfie-with-friends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4095" y="3626527"/>
            <a:ext cx="10564510" cy="7032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59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59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443</Words>
  <Application>Microsoft Macintosh PowerPoint</Application>
  <PresentationFormat>Personalizzato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Canela Bold</vt:lpstr>
      <vt:lpstr>Canela Deck Bold</vt:lpstr>
      <vt:lpstr>Canela Deck Regular</vt:lpstr>
      <vt:lpstr>Canela Regular</vt:lpstr>
      <vt:lpstr>Helvetica Neue</vt:lpstr>
      <vt:lpstr>Hoefler Text</vt:lpstr>
      <vt:lpstr>Proxima Nova</vt:lpstr>
      <vt:lpstr>Proxima Nova Medium</vt:lpstr>
      <vt:lpstr>29_Lookbook</vt:lpstr>
      <vt:lpstr>LA FOTOGRAFIA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FOTOGRAFIA</dc:title>
  <cp:lastModifiedBy>Utente di Microsoft Office</cp:lastModifiedBy>
  <cp:revision>2</cp:revision>
  <dcterms:modified xsi:type="dcterms:W3CDTF">2024-04-17T17:45:25Z</dcterms:modified>
</cp:coreProperties>
</file>