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053c1b6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053c1b6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053c1b6b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053c1b6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053c1b6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053c1b6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053c1b6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053c1b6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Oppenheimer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la bomba nucleare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Gadget (Los Alamos) 16 Luglio 1945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200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bomba “Gadget” fu la prima bomba detonata da Oppenheimer (test chiamato Trinity) per il progetto Manhattan.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Quando la bomba esplose vaporizzò la torre di ferro da cui era stata lanciata e sciolse la sabbia in vetro e in un altro materiale (chiamato “trinite” dal nome del test).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150" y="2963325"/>
            <a:ext cx="2891850" cy="21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Little Boy (Hiroshima) 6 Agosto 1945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7200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bomba “Little Boy” (Criptonimo della bomba Mk 1) pesava 4 tonnellate ed era “a pistola” cioè usava degli esplosivi per far scontrare un pezzo di uranio con un altro generando una reazione di fissione nucleare.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4264" l="2116" r="2989" t="31466"/>
          <a:stretch/>
        </p:blipFill>
        <p:spPr>
          <a:xfrm rot="5400000">
            <a:off x="6457409" y="2320675"/>
            <a:ext cx="35312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Fat Man</a:t>
            </a:r>
            <a:r>
              <a:rPr lang="it"/>
              <a:t> (Nagasaki) 9 Agosto 1945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7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bomba “Fat Man” (Mk 2) invece pesava 4 tonnellate e mezzo. Questa bomba era di tipo “A” cioè sfruttava la massa critica del plutonio quando viene fatto implodere con degli esplosivi per innescare una reazione nucleare.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8528" l="2590" r="11925" t="19708"/>
          <a:stretch/>
        </p:blipFill>
        <p:spPr>
          <a:xfrm rot="5400000">
            <a:off x="7027416" y="2320671"/>
            <a:ext cx="239119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test successivi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7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Molti altre bombe nucleari furono testate durante il periodo della guerra fredda tra Russia e Stati Uniti. Queste bombe vennero testate sulla piccola isola di Bikini.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bombe rilasciate furono Castle Bravo, Castle Romeo, Castle Union e Castle Yankee.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Quando venne scoperta la bomba a idrogeno (“Un italiano è arrivato nel nuovo mondo”) cessarono tutti i test sulle bombe nucleari.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18528" l="2590" r="11925" t="19708"/>
          <a:stretch/>
        </p:blipFill>
        <p:spPr>
          <a:xfrm rot="5400000">
            <a:off x="7027416" y="2320671"/>
            <a:ext cx="239119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