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58" r:id="rId6"/>
    <p:sldId id="262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6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 Maurizio" userId="971b31ab-9815-477b-8b5e-7ee61358b045" providerId="ADAL" clId="{6C593B73-3AB9-4829-984A-F58B6997527B}"/>
    <pc:docChg chg="undo redo custSel addSld delSld modSld">
      <pc:chgData name="Mattia Maurizio" userId="971b31ab-9815-477b-8b5e-7ee61358b045" providerId="ADAL" clId="{6C593B73-3AB9-4829-984A-F58B6997527B}" dt="2024-01-23T07:59:03.969" v="1819" actId="14100"/>
      <pc:docMkLst>
        <pc:docMk/>
      </pc:docMkLst>
      <pc:sldChg chg="modSp mod">
        <pc:chgData name="Mattia Maurizio" userId="971b31ab-9815-477b-8b5e-7ee61358b045" providerId="ADAL" clId="{6C593B73-3AB9-4829-984A-F58B6997527B}" dt="2024-01-23T06:59:30.904" v="193" actId="20577"/>
        <pc:sldMkLst>
          <pc:docMk/>
          <pc:sldMk cId="1102379267" sldId="257"/>
        </pc:sldMkLst>
        <pc:spChg chg="mod">
          <ac:chgData name="Mattia Maurizio" userId="971b31ab-9815-477b-8b5e-7ee61358b045" providerId="ADAL" clId="{6C593B73-3AB9-4829-984A-F58B6997527B}" dt="2024-01-23T06:59:30.904" v="193" actId="20577"/>
          <ac:spMkLst>
            <pc:docMk/>
            <pc:sldMk cId="1102379267" sldId="257"/>
            <ac:spMk id="5" creationId="{6E8C9EE1-6376-4567-D23B-88D97510598D}"/>
          </ac:spMkLst>
        </pc:spChg>
      </pc:sldChg>
      <pc:sldChg chg="modSp mod">
        <pc:chgData name="Mattia Maurizio" userId="971b31ab-9815-477b-8b5e-7ee61358b045" providerId="ADAL" clId="{6C593B73-3AB9-4829-984A-F58B6997527B}" dt="2024-01-23T07:14:39.053" v="577" actId="20577"/>
        <pc:sldMkLst>
          <pc:docMk/>
          <pc:sldMk cId="1418738404" sldId="258"/>
        </pc:sldMkLst>
        <pc:spChg chg="mod">
          <ac:chgData name="Mattia Maurizio" userId="971b31ab-9815-477b-8b5e-7ee61358b045" providerId="ADAL" clId="{6C593B73-3AB9-4829-984A-F58B6997527B}" dt="2024-01-23T07:14:39.053" v="577" actId="20577"/>
          <ac:spMkLst>
            <pc:docMk/>
            <pc:sldMk cId="1418738404" sldId="258"/>
            <ac:spMk id="7" creationId="{DBE7C92F-4473-0A3E-C274-9B66C2ABC6F0}"/>
          </ac:spMkLst>
        </pc:spChg>
        <pc:spChg chg="mod">
          <ac:chgData name="Mattia Maurizio" userId="971b31ab-9815-477b-8b5e-7ee61358b045" providerId="ADAL" clId="{6C593B73-3AB9-4829-984A-F58B6997527B}" dt="2024-01-23T07:08:31.783" v="426" actId="20577"/>
          <ac:spMkLst>
            <pc:docMk/>
            <pc:sldMk cId="1418738404" sldId="258"/>
            <ac:spMk id="8" creationId="{D6911441-E348-5C49-EB6F-C39CF60E1767}"/>
          </ac:spMkLst>
        </pc:spChg>
      </pc:sldChg>
      <pc:sldChg chg="modSp mod">
        <pc:chgData name="Mattia Maurizio" userId="971b31ab-9815-477b-8b5e-7ee61358b045" providerId="ADAL" clId="{6C593B73-3AB9-4829-984A-F58B6997527B}" dt="2024-01-23T07:06:41.645" v="381" actId="14100"/>
        <pc:sldMkLst>
          <pc:docMk/>
          <pc:sldMk cId="2045110312" sldId="259"/>
        </pc:sldMkLst>
        <pc:spChg chg="mod">
          <ac:chgData name="Mattia Maurizio" userId="971b31ab-9815-477b-8b5e-7ee61358b045" providerId="ADAL" clId="{6C593B73-3AB9-4829-984A-F58B6997527B}" dt="2024-01-23T07:05:09.015" v="312" actId="1036"/>
          <ac:spMkLst>
            <pc:docMk/>
            <pc:sldMk cId="2045110312" sldId="259"/>
            <ac:spMk id="2" creationId="{B4A3B8AF-322F-2284-72DE-2C5CC09FE9CA}"/>
          </ac:spMkLst>
        </pc:spChg>
        <pc:spChg chg="mod">
          <ac:chgData name="Mattia Maurizio" userId="971b31ab-9815-477b-8b5e-7ee61358b045" providerId="ADAL" clId="{6C593B73-3AB9-4829-984A-F58B6997527B}" dt="2024-01-23T07:06:41.645" v="381" actId="14100"/>
          <ac:spMkLst>
            <pc:docMk/>
            <pc:sldMk cId="2045110312" sldId="259"/>
            <ac:spMk id="3" creationId="{63F145D0-FD34-A458-B4AA-8707677C07D5}"/>
          </ac:spMkLst>
        </pc:spChg>
      </pc:sldChg>
      <pc:sldChg chg="del">
        <pc:chgData name="Mattia Maurizio" userId="971b31ab-9815-477b-8b5e-7ee61358b045" providerId="ADAL" clId="{6C593B73-3AB9-4829-984A-F58B6997527B}" dt="2024-01-23T07:34:49.097" v="1368" actId="47"/>
        <pc:sldMkLst>
          <pc:docMk/>
          <pc:sldMk cId="3217060187" sldId="260"/>
        </pc:sldMkLst>
      </pc:sldChg>
      <pc:sldChg chg="del">
        <pc:chgData name="Mattia Maurizio" userId="971b31ab-9815-477b-8b5e-7ee61358b045" providerId="ADAL" clId="{6C593B73-3AB9-4829-984A-F58B6997527B}" dt="2024-01-23T07:35:12.113" v="1370" actId="47"/>
        <pc:sldMkLst>
          <pc:docMk/>
          <pc:sldMk cId="618596546" sldId="261"/>
        </pc:sldMkLst>
      </pc:sldChg>
      <pc:sldChg chg="modSp add mod">
        <pc:chgData name="Mattia Maurizio" userId="971b31ab-9815-477b-8b5e-7ee61358b045" providerId="ADAL" clId="{6C593B73-3AB9-4829-984A-F58B6997527B}" dt="2024-01-23T07:43:05.811" v="1656" actId="1036"/>
        <pc:sldMkLst>
          <pc:docMk/>
          <pc:sldMk cId="3394690566" sldId="262"/>
        </pc:sldMkLst>
        <pc:spChg chg="mod">
          <ac:chgData name="Mattia Maurizio" userId="971b31ab-9815-477b-8b5e-7ee61358b045" providerId="ADAL" clId="{6C593B73-3AB9-4829-984A-F58B6997527B}" dt="2024-01-23T07:32:49.155" v="1285" actId="20577"/>
          <ac:spMkLst>
            <pc:docMk/>
            <pc:sldMk cId="3394690566" sldId="262"/>
            <ac:spMk id="2" creationId="{B4A3B8AF-322F-2284-72DE-2C5CC09FE9CA}"/>
          </ac:spMkLst>
        </pc:spChg>
        <pc:spChg chg="mod">
          <ac:chgData name="Mattia Maurizio" userId="971b31ab-9815-477b-8b5e-7ee61358b045" providerId="ADAL" clId="{6C593B73-3AB9-4829-984A-F58B6997527B}" dt="2024-01-23T07:43:05.811" v="1656" actId="1036"/>
          <ac:spMkLst>
            <pc:docMk/>
            <pc:sldMk cId="3394690566" sldId="262"/>
            <ac:spMk id="3" creationId="{63F145D0-FD34-A458-B4AA-8707677C07D5}"/>
          </ac:spMkLst>
        </pc:spChg>
      </pc:sldChg>
      <pc:sldChg chg="modSp add mod">
        <pc:chgData name="Mattia Maurizio" userId="971b31ab-9815-477b-8b5e-7ee61358b045" providerId="ADAL" clId="{6C593B73-3AB9-4829-984A-F58B6997527B}" dt="2024-01-23T07:52:28.482" v="1789" actId="1036"/>
        <pc:sldMkLst>
          <pc:docMk/>
          <pc:sldMk cId="454686571" sldId="263"/>
        </pc:sldMkLst>
        <pc:spChg chg="mod">
          <ac:chgData name="Mattia Maurizio" userId="971b31ab-9815-477b-8b5e-7ee61358b045" providerId="ADAL" clId="{6C593B73-3AB9-4829-984A-F58B6997527B}" dt="2024-01-23T07:52:28.482" v="1789" actId="1036"/>
          <ac:spMkLst>
            <pc:docMk/>
            <pc:sldMk cId="454686571" sldId="263"/>
            <ac:spMk id="2" creationId="{B4A3B8AF-322F-2284-72DE-2C5CC09FE9CA}"/>
          </ac:spMkLst>
        </pc:spChg>
        <pc:spChg chg="mod">
          <ac:chgData name="Mattia Maurizio" userId="971b31ab-9815-477b-8b5e-7ee61358b045" providerId="ADAL" clId="{6C593B73-3AB9-4829-984A-F58B6997527B}" dt="2024-01-23T07:52:08.241" v="1774" actId="113"/>
          <ac:spMkLst>
            <pc:docMk/>
            <pc:sldMk cId="454686571" sldId="263"/>
            <ac:spMk id="3" creationId="{63F145D0-FD34-A458-B4AA-8707677C07D5}"/>
          </ac:spMkLst>
        </pc:spChg>
      </pc:sldChg>
      <pc:sldChg chg="modSp add mod">
        <pc:chgData name="Mattia Maurizio" userId="971b31ab-9815-477b-8b5e-7ee61358b045" providerId="ADAL" clId="{6C593B73-3AB9-4829-984A-F58B6997527B}" dt="2024-01-23T07:42:52.732" v="1646" actId="1036"/>
        <pc:sldMkLst>
          <pc:docMk/>
          <pc:sldMk cId="3720314031" sldId="264"/>
        </pc:sldMkLst>
        <pc:spChg chg="mod">
          <ac:chgData name="Mattia Maurizio" userId="971b31ab-9815-477b-8b5e-7ee61358b045" providerId="ADAL" clId="{6C593B73-3AB9-4829-984A-F58B6997527B}" dt="2024-01-23T07:42:52.732" v="1646" actId="1036"/>
          <ac:spMkLst>
            <pc:docMk/>
            <pc:sldMk cId="3720314031" sldId="264"/>
            <ac:spMk id="3" creationId="{63F145D0-FD34-A458-B4AA-8707677C07D5}"/>
          </ac:spMkLst>
        </pc:spChg>
      </pc:sldChg>
      <pc:sldChg chg="addSp delSp modSp add mod modClrScheme chgLayout">
        <pc:chgData name="Mattia Maurizio" userId="971b31ab-9815-477b-8b5e-7ee61358b045" providerId="ADAL" clId="{6C593B73-3AB9-4829-984A-F58B6997527B}" dt="2024-01-23T07:59:03.969" v="1819" actId="14100"/>
        <pc:sldMkLst>
          <pc:docMk/>
          <pc:sldMk cId="1908440574" sldId="265"/>
        </pc:sldMkLst>
        <pc:spChg chg="del">
          <ac:chgData name="Mattia Maurizio" userId="971b31ab-9815-477b-8b5e-7ee61358b045" providerId="ADAL" clId="{6C593B73-3AB9-4829-984A-F58B6997527B}" dt="2024-01-23T07:55:52.700" v="1791" actId="478"/>
          <ac:spMkLst>
            <pc:docMk/>
            <pc:sldMk cId="1908440574" sldId="265"/>
            <ac:spMk id="2" creationId="{B4A3B8AF-322F-2284-72DE-2C5CC09FE9CA}"/>
          </ac:spMkLst>
        </pc:spChg>
        <pc:spChg chg="del">
          <ac:chgData name="Mattia Maurizio" userId="971b31ab-9815-477b-8b5e-7ee61358b045" providerId="ADAL" clId="{6C593B73-3AB9-4829-984A-F58B6997527B}" dt="2024-01-23T07:55:52.700" v="1791" actId="478"/>
          <ac:spMkLst>
            <pc:docMk/>
            <pc:sldMk cId="1908440574" sldId="265"/>
            <ac:spMk id="3" creationId="{63F145D0-FD34-A458-B4AA-8707677C07D5}"/>
          </ac:spMkLst>
        </pc:spChg>
        <pc:spChg chg="add del mod">
          <ac:chgData name="Mattia Maurizio" userId="971b31ab-9815-477b-8b5e-7ee61358b045" providerId="ADAL" clId="{6C593B73-3AB9-4829-984A-F58B6997527B}" dt="2024-01-23T07:55:59.730" v="1792" actId="700"/>
          <ac:spMkLst>
            <pc:docMk/>
            <pc:sldMk cId="1908440574" sldId="265"/>
            <ac:spMk id="5" creationId="{A90A7181-A74B-C786-6D01-3BC66F57059C}"/>
          </ac:spMkLst>
        </pc:spChg>
        <pc:spChg chg="add del mod">
          <ac:chgData name="Mattia Maurizio" userId="971b31ab-9815-477b-8b5e-7ee61358b045" providerId="ADAL" clId="{6C593B73-3AB9-4829-984A-F58B6997527B}" dt="2024-01-23T07:55:59.730" v="1792" actId="700"/>
          <ac:spMkLst>
            <pc:docMk/>
            <pc:sldMk cId="1908440574" sldId="265"/>
            <ac:spMk id="7" creationId="{DB6700B9-249D-2A2A-D9E3-5FF7C0CA5769}"/>
          </ac:spMkLst>
        </pc:spChg>
        <pc:spChg chg="add mod">
          <ac:chgData name="Mattia Maurizio" userId="971b31ab-9815-477b-8b5e-7ee61358b045" providerId="ADAL" clId="{6C593B73-3AB9-4829-984A-F58B6997527B}" dt="2024-01-23T07:56:38.155" v="1797" actId="1076"/>
          <ac:spMkLst>
            <pc:docMk/>
            <pc:sldMk cId="1908440574" sldId="265"/>
            <ac:spMk id="11" creationId="{E2D8DD2D-8D06-6100-3AD9-8A2B4E53E73B}"/>
          </ac:spMkLst>
        </pc:spChg>
        <pc:spChg chg="add mod">
          <ac:chgData name="Mattia Maurizio" userId="971b31ab-9815-477b-8b5e-7ee61358b045" providerId="ADAL" clId="{6C593B73-3AB9-4829-984A-F58B6997527B}" dt="2024-01-23T07:58:22.415" v="1812" actId="20577"/>
          <ac:spMkLst>
            <pc:docMk/>
            <pc:sldMk cId="1908440574" sldId="265"/>
            <ac:spMk id="13" creationId="{44C1452A-0BCD-AD77-0BA6-9F730A89B32F}"/>
          </ac:spMkLst>
        </pc:spChg>
        <pc:spChg chg="add mod">
          <ac:chgData name="Mattia Maurizio" userId="971b31ab-9815-477b-8b5e-7ee61358b045" providerId="ADAL" clId="{6C593B73-3AB9-4829-984A-F58B6997527B}" dt="2024-01-23T07:59:03.969" v="1819" actId="14100"/>
          <ac:spMkLst>
            <pc:docMk/>
            <pc:sldMk cId="1908440574" sldId="265"/>
            <ac:spMk id="15" creationId="{BA185C88-4D71-F11E-7ABD-5BA373DB71D0}"/>
          </ac:spMkLst>
        </pc:spChg>
        <pc:picChg chg="add mod">
          <ac:chgData name="Mattia Maurizio" userId="971b31ab-9815-477b-8b5e-7ee61358b045" providerId="ADAL" clId="{6C593B73-3AB9-4829-984A-F58B6997527B}" dt="2024-01-23T07:56:11.083" v="1795" actId="1076"/>
          <ac:picMkLst>
            <pc:docMk/>
            <pc:sldMk cId="1908440574" sldId="265"/>
            <ac:picMk id="9" creationId="{7305C565-5770-E6FF-34B6-436D42694935}"/>
          </ac:picMkLst>
        </pc:picChg>
      </pc:sldChg>
    </pc:docChg>
  </pc:docChgLst>
  <pc:docChgLst>
    <pc:chgData name="Mattia Maurizio" userId="S::maurizio.mattia@iss.it::971b31ab-9815-477b-8b5e-7ee61358b045" providerId="AD" clId="Web-{8D2C2DA0-7883-20B9-DD02-8C937F20D619}"/>
    <pc:docChg chg="addSld modSld">
      <pc:chgData name="Mattia Maurizio" userId="S::maurizio.mattia@iss.it::971b31ab-9815-477b-8b5e-7ee61358b045" providerId="AD" clId="Web-{8D2C2DA0-7883-20B9-DD02-8C937F20D619}" dt="2024-01-22T11:56:11.468" v="642" actId="20577"/>
      <pc:docMkLst>
        <pc:docMk/>
      </pc:docMkLst>
      <pc:sldChg chg="addSp delSp modSp mod modClrScheme chgLayout">
        <pc:chgData name="Mattia Maurizio" userId="S::maurizio.mattia@iss.it::971b31ab-9815-477b-8b5e-7ee61358b045" providerId="AD" clId="Web-{8D2C2DA0-7883-20B9-DD02-8C937F20D619}" dt="2024-01-22T11:47:35.731" v="480" actId="20577"/>
        <pc:sldMkLst>
          <pc:docMk/>
          <pc:sldMk cId="1102379267" sldId="257"/>
        </pc:sldMkLst>
        <pc:spChg chg="add mod ord">
          <ac:chgData name="Mattia Maurizio" userId="S::maurizio.mattia@iss.it::971b31ab-9815-477b-8b5e-7ee61358b045" providerId="AD" clId="Web-{8D2C2DA0-7883-20B9-DD02-8C937F20D619}" dt="2024-01-22T11:47:35.731" v="480" actId="20577"/>
          <ac:spMkLst>
            <pc:docMk/>
            <pc:sldMk cId="1102379267" sldId="257"/>
            <ac:spMk id="2" creationId="{41057CF0-4E24-0871-8704-3111F426687E}"/>
          </ac:spMkLst>
        </pc:spChg>
        <pc:spChg chg="add del mod">
          <ac:chgData name="Mattia Maurizio" userId="S::maurizio.mattia@iss.it::971b31ab-9815-477b-8b5e-7ee61358b045" providerId="AD" clId="Web-{8D2C2DA0-7883-20B9-DD02-8C937F20D619}" dt="2024-01-22T10:50:52.708" v="24"/>
          <ac:spMkLst>
            <pc:docMk/>
            <pc:sldMk cId="1102379267" sldId="257"/>
            <ac:spMk id="4" creationId="{0F05AB8F-98A2-E075-371A-FA9A64423B72}"/>
          </ac:spMkLst>
        </pc:spChg>
        <pc:spChg chg="add mod">
          <ac:chgData name="Mattia Maurizio" userId="S::maurizio.mattia@iss.it::971b31ab-9815-477b-8b5e-7ee61358b045" providerId="AD" clId="Web-{8D2C2DA0-7883-20B9-DD02-8C937F20D619}" dt="2024-01-22T10:53:56.574" v="116" actId="1076"/>
          <ac:spMkLst>
            <pc:docMk/>
            <pc:sldMk cId="1102379267" sldId="257"/>
            <ac:spMk id="5" creationId="{6E8C9EE1-6376-4567-D23B-88D97510598D}"/>
          </ac:spMkLst>
        </pc:spChg>
      </pc:sldChg>
      <pc:sldChg chg="addSp delSp modSp add mod replId modClrScheme chgLayout">
        <pc:chgData name="Mattia Maurizio" userId="S::maurizio.mattia@iss.it::971b31ab-9815-477b-8b5e-7ee61358b045" providerId="AD" clId="Web-{8D2C2DA0-7883-20B9-DD02-8C937F20D619}" dt="2024-01-22T11:54:37.824" v="523" actId="14100"/>
        <pc:sldMkLst>
          <pc:docMk/>
          <pc:sldMk cId="1418738404" sldId="258"/>
        </pc:sldMkLst>
        <pc:spChg chg="del mod">
          <ac:chgData name="Mattia Maurizio" userId="S::maurizio.mattia@iss.it::971b31ab-9815-477b-8b5e-7ee61358b045" providerId="AD" clId="Web-{8D2C2DA0-7883-20B9-DD02-8C937F20D619}" dt="2024-01-22T10:57:46.708" v="120"/>
          <ac:spMkLst>
            <pc:docMk/>
            <pc:sldMk cId="1418738404" sldId="258"/>
            <ac:spMk id="2" creationId="{09D9B4C5-24E4-1D68-724C-435B5925D3BC}"/>
          </ac:spMkLst>
        </pc:spChg>
        <pc:spChg chg="add del mod">
          <ac:chgData name="Mattia Maurizio" userId="S::maurizio.mattia@iss.it::971b31ab-9815-477b-8b5e-7ee61358b045" providerId="AD" clId="Web-{8D2C2DA0-7883-20B9-DD02-8C937F20D619}" dt="2024-01-22T11:52:46.304" v="512"/>
          <ac:spMkLst>
            <pc:docMk/>
            <pc:sldMk cId="1418738404" sldId="258"/>
            <ac:spMk id="2" creationId="{B3AA2FF9-DD70-A1C8-78B4-65121A0E5713}"/>
          </ac:spMkLst>
        </pc:spChg>
        <pc:spChg chg="add del">
          <ac:chgData name="Mattia Maurizio" userId="S::maurizio.mattia@iss.it::971b31ab-9815-477b-8b5e-7ee61358b045" providerId="AD" clId="Web-{8D2C2DA0-7883-20B9-DD02-8C937F20D619}" dt="2024-01-22T10:58:30.131" v="128"/>
          <ac:spMkLst>
            <pc:docMk/>
            <pc:sldMk cId="1418738404" sldId="258"/>
            <ac:spMk id="5" creationId="{07622EDC-E439-7669-F871-8A562787F535}"/>
          </ac:spMkLst>
        </pc:spChg>
        <pc:spChg chg="add del mod ord">
          <ac:chgData name="Mattia Maurizio" userId="S::maurizio.mattia@iss.it::971b31ab-9815-477b-8b5e-7ee61358b045" providerId="AD" clId="Web-{8D2C2DA0-7883-20B9-DD02-8C937F20D619}" dt="2024-01-22T10:58:39.163" v="129"/>
          <ac:spMkLst>
            <pc:docMk/>
            <pc:sldMk cId="1418738404" sldId="258"/>
            <ac:spMk id="6" creationId="{CF5BDB2D-E9D9-94D3-8254-CC743B0F0C60}"/>
          </ac:spMkLst>
        </pc:spChg>
        <pc:spChg chg="add del mod ord">
          <ac:chgData name="Mattia Maurizio" userId="S::maurizio.mattia@iss.it::971b31ab-9815-477b-8b5e-7ee61358b045" providerId="AD" clId="Web-{8D2C2DA0-7883-20B9-DD02-8C937F20D619}" dt="2024-01-22T11:54:37.824" v="523" actId="14100"/>
          <ac:spMkLst>
            <pc:docMk/>
            <pc:sldMk cId="1418738404" sldId="258"/>
            <ac:spMk id="7" creationId="{DBE7C92F-4473-0A3E-C274-9B66C2ABC6F0}"/>
          </ac:spMkLst>
        </pc:spChg>
        <pc:spChg chg="add del mod ord">
          <ac:chgData name="Mattia Maurizio" userId="S::maurizio.mattia@iss.it::971b31ab-9815-477b-8b5e-7ee61358b045" providerId="AD" clId="Web-{8D2C2DA0-7883-20B9-DD02-8C937F20D619}" dt="2024-01-22T11:53:26.087" v="520" actId="1076"/>
          <ac:spMkLst>
            <pc:docMk/>
            <pc:sldMk cId="1418738404" sldId="258"/>
            <ac:spMk id="8" creationId="{D6911441-E348-5C49-EB6F-C39CF60E1767}"/>
          </ac:spMkLst>
        </pc:spChg>
      </pc:sldChg>
      <pc:sldChg chg="delSp modSp new">
        <pc:chgData name="Mattia Maurizio" userId="S::maurizio.mattia@iss.it::971b31ab-9815-477b-8b5e-7ee61358b045" providerId="AD" clId="Web-{8D2C2DA0-7883-20B9-DD02-8C937F20D619}" dt="2024-01-22T11:51:46.881" v="483" actId="20577"/>
        <pc:sldMkLst>
          <pc:docMk/>
          <pc:sldMk cId="2045110312" sldId="259"/>
        </pc:sldMkLst>
        <pc:spChg chg="mod">
          <ac:chgData name="Mattia Maurizio" userId="S::maurizio.mattia@iss.it::971b31ab-9815-477b-8b5e-7ee61358b045" providerId="AD" clId="Web-{8D2C2DA0-7883-20B9-DD02-8C937F20D619}" dt="2024-01-22T11:34:03.609" v="285" actId="20577"/>
          <ac:spMkLst>
            <pc:docMk/>
            <pc:sldMk cId="2045110312" sldId="259"/>
            <ac:spMk id="2" creationId="{B4A3B8AF-322F-2284-72DE-2C5CC09FE9CA}"/>
          </ac:spMkLst>
        </pc:spChg>
        <pc:spChg chg="mod">
          <ac:chgData name="Mattia Maurizio" userId="S::maurizio.mattia@iss.it::971b31ab-9815-477b-8b5e-7ee61358b045" providerId="AD" clId="Web-{8D2C2DA0-7883-20B9-DD02-8C937F20D619}" dt="2024-01-22T11:51:46.881" v="483" actId="20577"/>
          <ac:spMkLst>
            <pc:docMk/>
            <pc:sldMk cId="2045110312" sldId="259"/>
            <ac:spMk id="3" creationId="{63F145D0-FD34-A458-B4AA-8707677C07D5}"/>
          </ac:spMkLst>
        </pc:spChg>
        <pc:spChg chg="del">
          <ac:chgData name="Mattia Maurizio" userId="S::maurizio.mattia@iss.it::971b31ab-9815-477b-8b5e-7ee61358b045" providerId="AD" clId="Web-{8D2C2DA0-7883-20B9-DD02-8C937F20D619}" dt="2024-01-22T11:28:07.175" v="156"/>
          <ac:spMkLst>
            <pc:docMk/>
            <pc:sldMk cId="2045110312" sldId="259"/>
            <ac:spMk id="4" creationId="{01E3E774-F62B-D8DC-EED0-18DCF0BB31B3}"/>
          </ac:spMkLst>
        </pc:spChg>
      </pc:sldChg>
      <pc:sldChg chg="delSp modSp new">
        <pc:chgData name="Mattia Maurizio" userId="S::maurizio.mattia@iss.it::971b31ab-9815-477b-8b5e-7ee61358b045" providerId="AD" clId="Web-{8D2C2DA0-7883-20B9-DD02-8C937F20D619}" dt="2024-01-22T11:52:37.851" v="511" actId="20577"/>
        <pc:sldMkLst>
          <pc:docMk/>
          <pc:sldMk cId="3217060187" sldId="260"/>
        </pc:sldMkLst>
        <pc:spChg chg="mod">
          <ac:chgData name="Mattia Maurizio" userId="S::maurizio.mattia@iss.it::971b31ab-9815-477b-8b5e-7ee61358b045" providerId="AD" clId="Web-{8D2C2DA0-7883-20B9-DD02-8C937F20D619}" dt="2024-01-22T11:52:37.851" v="511" actId="20577"/>
          <ac:spMkLst>
            <pc:docMk/>
            <pc:sldMk cId="3217060187" sldId="260"/>
            <ac:spMk id="2" creationId="{4B0DAA03-F8D8-1F53-84CE-AC7DD61C9B32}"/>
          </ac:spMkLst>
        </pc:spChg>
        <pc:spChg chg="mod">
          <ac:chgData name="Mattia Maurizio" userId="S::maurizio.mattia@iss.it::971b31ab-9815-477b-8b5e-7ee61358b045" providerId="AD" clId="Web-{8D2C2DA0-7883-20B9-DD02-8C937F20D619}" dt="2024-01-22T11:47:48.997" v="482" actId="14100"/>
          <ac:spMkLst>
            <pc:docMk/>
            <pc:sldMk cId="3217060187" sldId="260"/>
            <ac:spMk id="3" creationId="{29D6232B-296B-A23C-B383-FF781A601B0C}"/>
          </ac:spMkLst>
        </pc:spChg>
        <pc:spChg chg="del">
          <ac:chgData name="Mattia Maurizio" userId="S::maurizio.mattia@iss.it::971b31ab-9815-477b-8b5e-7ee61358b045" providerId="AD" clId="Web-{8D2C2DA0-7883-20B9-DD02-8C937F20D619}" dt="2024-01-22T11:47:39.528" v="481"/>
          <ac:spMkLst>
            <pc:docMk/>
            <pc:sldMk cId="3217060187" sldId="260"/>
            <ac:spMk id="4" creationId="{2730D9EC-12A6-BEDF-7019-9F19C8A155E3}"/>
          </ac:spMkLst>
        </pc:spChg>
      </pc:sldChg>
      <pc:sldChg chg="modSp add replId">
        <pc:chgData name="Mattia Maurizio" userId="S::maurizio.mattia@iss.it::971b31ab-9815-477b-8b5e-7ee61358b045" providerId="AD" clId="Web-{8D2C2DA0-7883-20B9-DD02-8C937F20D619}" dt="2024-01-22T11:56:11.468" v="642" actId="20577"/>
        <pc:sldMkLst>
          <pc:docMk/>
          <pc:sldMk cId="618596546" sldId="261"/>
        </pc:sldMkLst>
        <pc:spChg chg="mod">
          <ac:chgData name="Mattia Maurizio" userId="S::maurizio.mattia@iss.it::971b31ab-9815-477b-8b5e-7ee61358b045" providerId="AD" clId="Web-{8D2C2DA0-7883-20B9-DD02-8C937F20D619}" dt="2024-01-22T11:55:39.654" v="575" actId="20577"/>
          <ac:spMkLst>
            <pc:docMk/>
            <pc:sldMk cId="618596546" sldId="261"/>
            <ac:spMk id="2" creationId="{3E02ECAF-854E-A9BD-240A-9B1C48E32AF7}"/>
          </ac:spMkLst>
        </pc:spChg>
        <pc:spChg chg="mod">
          <ac:chgData name="Mattia Maurizio" userId="S::maurizio.mattia@iss.it::971b31ab-9815-477b-8b5e-7ee61358b045" providerId="AD" clId="Web-{8D2C2DA0-7883-20B9-DD02-8C937F20D619}" dt="2024-01-22T11:56:11.468" v="642" actId="20577"/>
          <ac:spMkLst>
            <pc:docMk/>
            <pc:sldMk cId="618596546" sldId="261"/>
            <ac:spMk id="3" creationId="{96FAC3D3-8491-B307-772C-DD139C08766E}"/>
          </ac:spMkLst>
        </pc:spChg>
      </pc:sldChg>
    </pc:docChg>
  </pc:docChgLst>
  <pc:docChgLst>
    <pc:chgData name="stefano.ferraina@uniroma1.it" userId="S::urn:spo:guest#stefano.ferraina@uniroma1.it::" providerId="AD" clId="Web-{2A321715-EA80-67B6-9251-95A93D8AECEB}"/>
    <pc:docChg chg="modSld">
      <pc:chgData name="stefano.ferraina@uniroma1.it" userId="S::urn:spo:guest#stefano.ferraina@uniroma1.it::" providerId="AD" clId="Web-{2A321715-EA80-67B6-9251-95A93D8AECEB}" dt="2024-01-22T16:44:53.001" v="11" actId="20577"/>
      <pc:docMkLst>
        <pc:docMk/>
      </pc:docMkLst>
      <pc:sldChg chg="modSp">
        <pc:chgData name="stefano.ferraina@uniroma1.it" userId="S::urn:spo:guest#stefano.ferraina@uniroma1.it::" providerId="AD" clId="Web-{2A321715-EA80-67B6-9251-95A93D8AECEB}" dt="2024-01-22T10:51:51.290" v="6" actId="20577"/>
        <pc:sldMkLst>
          <pc:docMk/>
          <pc:sldMk cId="1102379267" sldId="257"/>
        </pc:sldMkLst>
        <pc:spChg chg="mod">
          <ac:chgData name="stefano.ferraina@uniroma1.it" userId="S::urn:spo:guest#stefano.ferraina@uniroma1.it::" providerId="AD" clId="Web-{2A321715-EA80-67B6-9251-95A93D8AECEB}" dt="2024-01-22T10:51:51.290" v="6" actId="20577"/>
          <ac:spMkLst>
            <pc:docMk/>
            <pc:sldMk cId="1102379267" sldId="257"/>
            <ac:spMk id="5" creationId="{6E8C9EE1-6376-4567-D23B-88D97510598D}"/>
          </ac:spMkLst>
        </pc:spChg>
      </pc:sldChg>
      <pc:sldChg chg="modSp">
        <pc:chgData name="stefano.ferraina@uniroma1.it" userId="S::urn:spo:guest#stefano.ferraina@uniroma1.it::" providerId="AD" clId="Web-{2A321715-EA80-67B6-9251-95A93D8AECEB}" dt="2024-01-22T16:44:53.001" v="11" actId="20577"/>
        <pc:sldMkLst>
          <pc:docMk/>
          <pc:sldMk cId="1418738404" sldId="258"/>
        </pc:sldMkLst>
        <pc:spChg chg="mod">
          <ac:chgData name="stefano.ferraina@uniroma1.it" userId="S::urn:spo:guest#stefano.ferraina@uniroma1.it::" providerId="AD" clId="Web-{2A321715-EA80-67B6-9251-95A93D8AECEB}" dt="2024-01-22T16:44:53.001" v="11" actId="20577"/>
          <ac:spMkLst>
            <pc:docMk/>
            <pc:sldMk cId="1418738404" sldId="258"/>
            <ac:spMk id="7" creationId="{DBE7C92F-4473-0A3E-C274-9B66C2ABC6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19FA-41AE-4F2A-8228-3399FEB02D4B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F2187-BD6B-4CD4-8DF4-F350925E52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72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3">
            <a:extLst>
              <a:ext uri="{FF2B5EF4-FFF2-40B4-BE49-F238E27FC236}">
                <a16:creationId xmlns:a16="http://schemas.microsoft.com/office/drawing/2014/main" id="{25F6244B-B1B3-416D-B88B-0FE1D1159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003"/>
          <a:stretch/>
        </p:blipFill>
        <p:spPr>
          <a:xfrm>
            <a:off x="0" y="1310759"/>
            <a:ext cx="12202758" cy="5038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D0686-F3B6-4B9D-A347-9CE02FFD1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35636"/>
            <a:ext cx="3795445" cy="2414431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CE23-7D2E-4485-A8A3-6D0DC38C1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79437"/>
            <a:ext cx="379544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0CEF-51FF-466C-8532-9EF423A4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Nome beneficiario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64DF-C80E-4A54-97BF-B28A94C1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7805BB2-49DE-4832-9EF2-DACA471C18B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8449" y="2106202"/>
            <a:ext cx="5712431" cy="3754848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BC9C-2F86-4F3C-86FF-092C95A6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3F1F7-0749-4694-BE63-E403BDDD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E3090-1E92-4CFB-9491-E0F88559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5BC3-9F27-484C-9378-EEFF57FB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A28A-D94D-4C1E-9701-B2E9F89D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8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B6E7A-AAE9-4771-A56C-9BFBA5E56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35635"/>
            <a:ext cx="2628900" cy="484132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B7342-37F0-452E-BA73-5C35A8EBE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35635"/>
            <a:ext cx="7734300" cy="484132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D5CD-1CAE-47E9-9CA5-BEAB4799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3418-3EDC-4379-99CA-291BB22D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C136-5125-40ED-9798-0847DBFB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6F965-22BB-5CB6-312C-62EDB105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40986D-B2E6-E64A-9F09-D13E9F37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F22038-E401-9B59-43A1-1AFFB7DF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E968-9458-1846-8B1A-FEE51423D98D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960FDE-D97A-7471-78F1-CE28AF30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E22B4-7DF0-794F-F8A7-5684B7EA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2B8-55D9-4942-9C82-0B9DDA21D461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1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3C25-57A7-422D-B6C7-C275549F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5"/>
            <a:ext cx="9446342" cy="54453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D7BD-5B6C-4729-8C26-EC026881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6619"/>
            <a:ext cx="9446342" cy="368034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77E2-EEEB-4625-AFD0-BA41ADF9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C0B7-3FBE-491C-8FE8-55BD53B9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3BC19-E814-447A-9737-03C21E84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C8B6CE-46DE-458F-9FB7-666DF33C8D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31597"/>
            <a:ext cx="9446342" cy="45200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sz="2400" b="1" dirty="0">
                <a:solidFill>
                  <a:srgbClr val="B27F47"/>
                </a:solidFill>
                <a:latin typeface="Titillium Bd" pitchFamily="2" charset="77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sub-title styles</a:t>
            </a:r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7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63CD4-4668-4FC6-9FA0-9C78C434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0035-87ED-481F-BA20-EE60B019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36F7-444C-4BBE-9901-9D7D2895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D4B3F6-6C68-4448-9A54-C6BD041FE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35636"/>
            <a:ext cx="4925602" cy="2414431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C7E8842-6CF4-4239-978C-24793C718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79437"/>
            <a:ext cx="49256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595AC86-47A3-4B03-BA39-81256C7A369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1335636"/>
            <a:ext cx="5257800" cy="4525414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4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A8B0-F68D-4A0D-8A24-8F78014D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570B-BDA4-42C4-922B-A550CE793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26D08-C78C-4553-A117-1F0011D76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81DAE-08F7-4455-BD6C-BE39F64C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D7E12-FA56-48FD-AA8A-F0F91A8E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207B-2CAE-431E-B6E5-F19E2A9F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‹N›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5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A399C-1B0C-440F-B657-67652B3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55F85-46AF-4BA1-AF87-BD384DE9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2AF58-9572-47BE-A27E-675094BA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70A749-EDF4-4F2E-B347-33EC2632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10515600" cy="540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45C435-9F3C-40A6-BA2D-BD3831F5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31597"/>
            <a:ext cx="10515600" cy="45200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sz="2400" b="1" dirty="0">
                <a:solidFill>
                  <a:srgbClr val="B27F47"/>
                </a:solidFill>
                <a:latin typeface="Titillium Bd" pitchFamily="2" charset="77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sub-title styles</a:t>
            </a:r>
            <a:endParaRPr lang="it-IT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523A13-DF16-439A-A901-D42A74C99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548BF4-DA08-4F5A-BD58-1257B92A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4FA8-0EC4-493B-8FF4-DB43442A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ABCFE-413D-4F1C-BAAC-CBBB0BF4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F461C-019F-49AF-A23C-B47D0FC8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70EE3-9A44-439E-9280-9267337E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7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67D12-C271-44F1-A874-5C28BCD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A6622-24D6-47F0-9FF2-EB2FC437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51582-F7D0-499A-8765-179B26F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8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764F-CF80-49B6-8E4B-C193335C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5636"/>
            <a:ext cx="6172200" cy="4841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F6AB0-1695-409A-92AC-42B69DBF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6619"/>
            <a:ext cx="3932237" cy="36803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1C334-8129-4545-8C84-46DA06B0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8F4DD-001E-4B6C-BAD4-62C2A695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06F97-3F23-4DEE-B190-0481C297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9C5567D-41FF-426C-86BB-85B0FAD8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3932237" cy="78011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11955-3DB8-4C70-93FB-7A2C5F5DF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35636"/>
            <a:ext cx="6172200" cy="48413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0AD8-6FDF-4622-85A4-51A8E967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2E99-DBA0-4970-ABF3-9596AA57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DE91F-FFB0-4E6D-8AF8-6FBDBC0D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7F36783-77AA-4762-A0D4-79CAC3874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6619"/>
            <a:ext cx="3932237" cy="36803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DBF051-2A17-4A20-A3FC-2B33FE5B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3932237" cy="78011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71" y="85493"/>
            <a:ext cx="1484220" cy="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9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38A3F9A-B0DF-455D-9D22-F973C5829AD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352350"/>
            <a:ext cx="12192000" cy="520700"/>
          </a:xfrm>
          <a:prstGeom prst="rect">
            <a:avLst/>
          </a:prstGeom>
        </p:spPr>
      </p:pic>
      <p:pic>
        <p:nvPicPr>
          <p:cNvPr id="7" name="Immagine 21">
            <a:extLst>
              <a:ext uri="{FF2B5EF4-FFF2-40B4-BE49-F238E27FC236}">
                <a16:creationId xmlns:a16="http://schemas.microsoft.com/office/drawing/2014/main" id="{05C8ED0B-EDF3-4C3A-92D1-A4F9DD64EA1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25841"/>
            <a:ext cx="12192000" cy="12192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A10E0-2D6B-4598-95E9-DAF7E200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10515600" cy="780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820F-9E8E-47CA-AD4E-6E99B9E0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91137"/>
            <a:ext cx="10515600" cy="388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9399-BC99-4040-8272-2E03FED91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r>
              <a:rPr lang="it-IT"/>
              <a:t>Nome beneficiario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EE08-80FA-4652-929B-09736837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r>
              <a:rPr lang="it-IT"/>
              <a:t>Missione 4 • Istruzione e Ricerca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07AC-22DD-4854-AF1C-98DD868E2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fld id="{9B13B172-409A-48BF-92CD-9E808051E234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38" y="6352350"/>
            <a:ext cx="1387523" cy="4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it-IT" sz="2800" b="1" kern="1200" dirty="0">
          <a:solidFill>
            <a:srgbClr val="B27F47"/>
          </a:solidFill>
          <a:latin typeface="Titillium Bd" pitchFamily="2" charset="77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600" kern="1200" dirty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77B1D9-6D3E-8C3D-E797-9125E28CE661}"/>
              </a:ext>
            </a:extLst>
          </p:cNvPr>
          <p:cNvSpPr txBox="1"/>
          <p:nvPr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A47D499-B358-7178-829A-9775F658D851}"/>
              </a:ext>
            </a:extLst>
          </p:cNvPr>
          <p:cNvSpPr txBox="1"/>
          <p:nvPr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57CF0-4E24-0871-8704-3111F426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538" y="2117175"/>
            <a:ext cx="8603412" cy="7801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>
                <a:latin typeface="Titillium Bd"/>
              </a:rPr>
              <a:t>Applied Neurosciences EBRAINS-Italy School (ANEIS): Linking neurotechnology to clinics</a:t>
            </a:r>
            <a:endParaRPr lang="en-US">
              <a:latin typeface="Titillium Bd"/>
            </a:endParaRPr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C9EE1-6376-4567-D23B-88D97510598D}"/>
              </a:ext>
            </a:extLst>
          </p:cNvPr>
          <p:cNvSpPr txBox="1"/>
          <p:nvPr/>
        </p:nvSpPr>
        <p:spPr>
          <a:xfrm>
            <a:off x="4040038" y="3220246"/>
            <a:ext cx="412342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Organizers: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Stefano Ferraina (UNIROMA1)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Michele Giugliano (SISSA/UNIMORE)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Jonathan </a:t>
            </a:r>
            <a:r>
              <a:rPr lang="en-US" dirty="0" err="1">
                <a:ea typeface="+mn-lt"/>
                <a:cs typeface="+mn-lt"/>
              </a:rPr>
              <a:t>Mapelli</a:t>
            </a:r>
            <a:r>
              <a:rPr lang="en-US">
                <a:ea typeface="+mn-lt"/>
                <a:cs typeface="+mn-lt"/>
              </a:rPr>
              <a:t> (UNIMORE)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Maurizio Mattia (ISS)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237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4F8B4-43F4-69AA-D4C7-1E9BF11E0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FBE322C-FE2B-E957-BABA-2DB1F8666831}"/>
              </a:ext>
            </a:extLst>
          </p:cNvPr>
          <p:cNvSpPr txBox="1"/>
          <p:nvPr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F6CC3A-18FA-2047-0DCC-308F66217736}"/>
              </a:ext>
            </a:extLst>
          </p:cNvPr>
          <p:cNvSpPr txBox="1"/>
          <p:nvPr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E7C92F-4473-0A3E-C274-9B66C2AB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619"/>
            <a:ext cx="10520957" cy="4057521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tillium"/>
              </a:rPr>
              <a:t>Theoretical   neuroscience</a:t>
            </a:r>
            <a:r>
              <a:rPr lang="en-US" sz="2400" dirty="0">
                <a:latin typeface="Titillium"/>
              </a:rPr>
              <a:t>: modelling biophysics and electrophysiology, from single neurons to brain networks.</a:t>
            </a:r>
          </a:p>
          <a:p>
            <a:r>
              <a:rPr lang="en-US" sz="2400" b="1" dirty="0">
                <a:latin typeface="Titillium"/>
              </a:rPr>
              <a:t>Computational neuroscience</a:t>
            </a:r>
            <a:r>
              <a:rPr lang="en-US" sz="2400" dirty="0">
                <a:latin typeface="Titillium"/>
              </a:rPr>
              <a:t>: design, implementation, and numerical simulations of theory- and/or data-inspired models.</a:t>
            </a:r>
          </a:p>
          <a:p>
            <a:r>
              <a:rPr lang="en-US" sz="2400" b="1" dirty="0">
                <a:latin typeface="Titillium"/>
              </a:rPr>
              <a:t>Systems Neuroscience</a:t>
            </a:r>
            <a:r>
              <a:rPr lang="en-US" sz="2400" dirty="0">
                <a:latin typeface="Titillium"/>
              </a:rPr>
              <a:t>: biological data from humans and animal models with a focus on paradigmatic experiments and data production.</a:t>
            </a:r>
          </a:p>
          <a:p>
            <a:r>
              <a:rPr lang="en-US" sz="2400" b="1" dirty="0">
                <a:latin typeface="Titillium"/>
              </a:rPr>
              <a:t>Data analysis</a:t>
            </a:r>
            <a:r>
              <a:rPr lang="en-US" sz="2400" dirty="0">
                <a:latin typeface="Titillium"/>
              </a:rPr>
              <a:t>: dynamical systems approaches, machine learning and statistics.</a:t>
            </a:r>
          </a:p>
          <a:p>
            <a:r>
              <a:rPr lang="en-US" sz="2400" b="1" dirty="0" err="1">
                <a:latin typeface="Titillium"/>
              </a:rPr>
              <a:t>Neuroinformatics</a:t>
            </a:r>
            <a:r>
              <a:rPr lang="en-US" sz="2400" dirty="0">
                <a:latin typeface="Titillium"/>
              </a:rPr>
              <a:t>: relevant informatic tools for neuroscience (e.g., digital-twins).</a:t>
            </a:r>
          </a:p>
          <a:p>
            <a:r>
              <a:rPr lang="en-US" sz="2400" b="1" dirty="0">
                <a:latin typeface="Titillium"/>
              </a:rPr>
              <a:t>Clinical applications</a:t>
            </a:r>
            <a:r>
              <a:rPr lang="en-US" sz="2400" dirty="0">
                <a:latin typeface="Titillium"/>
              </a:rPr>
              <a:t>: possible case studies about closed-loop neural modulation, physical (</a:t>
            </a:r>
            <a:r>
              <a:rPr lang="en-US" sz="2400" dirty="0" err="1">
                <a:latin typeface="Titillium"/>
              </a:rPr>
              <a:t>tDCS</a:t>
            </a:r>
            <a:r>
              <a:rPr lang="en-US" sz="2400" dirty="0">
                <a:latin typeface="Titillium"/>
              </a:rPr>
              <a:t>, </a:t>
            </a:r>
            <a:r>
              <a:rPr lang="en-US" sz="2400" dirty="0" err="1">
                <a:latin typeface="Titillium"/>
              </a:rPr>
              <a:t>tACS</a:t>
            </a:r>
            <a:r>
              <a:rPr lang="en-US" sz="2400" dirty="0">
                <a:latin typeface="Titillium"/>
              </a:rPr>
              <a:t>, DBS, …) and chemical (impact of drugs) perturbations.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911441-E348-5C49-EB6F-C39CF60E1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7289"/>
            <a:ext cx="9446342" cy="480131"/>
          </a:xfrm>
        </p:spPr>
        <p:txBody>
          <a:bodyPr vert="horz" lIns="91440" tIns="45720" rIns="91440" bIns="45720" rtlCol="0" anchor="t">
            <a:spAutoFit/>
          </a:bodyPr>
          <a:lstStyle/>
          <a:p>
            <a:pPr marL="0">
              <a:spcBef>
                <a:spcPct val="0"/>
              </a:spcBef>
              <a:buNone/>
            </a:pPr>
            <a:r>
              <a:rPr lang="en-US" sz="2800" b="0" dirty="0">
                <a:latin typeface="Titillium Bd"/>
              </a:rPr>
              <a:t>Aims and topics</a:t>
            </a:r>
          </a:p>
        </p:txBody>
      </p:sp>
    </p:spTree>
    <p:extLst>
      <p:ext uri="{BB962C8B-B14F-4D97-AF65-F5344CB8AC3E}">
        <p14:creationId xmlns:p14="http://schemas.microsoft.com/office/powerpoint/2010/main" val="141873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B8AF-322F-2284-72DE-2C5CC09F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7093"/>
            <a:ext cx="9446342" cy="480131"/>
          </a:xfrm>
        </p:spPr>
        <p:txBody>
          <a:bodyPr>
            <a:spAutoFit/>
          </a:bodyPr>
          <a:lstStyle/>
          <a:p>
            <a:r>
              <a:rPr lang="en-US" b="0" dirty="0" err="1">
                <a:latin typeface="Titillium Bd"/>
              </a:rPr>
              <a:t>Programma</a:t>
            </a:r>
            <a:r>
              <a:rPr lang="en-US" b="0" dirty="0">
                <a:latin typeface="Titillium Bd"/>
              </a:rPr>
              <a:t> e </a:t>
            </a:r>
            <a:r>
              <a:rPr lang="en-US" b="0" dirty="0" err="1">
                <a:latin typeface="Titillium Bd"/>
              </a:rPr>
              <a:t>organizzazione</a:t>
            </a:r>
            <a:r>
              <a:rPr lang="en-US" b="0" dirty="0">
                <a:latin typeface="Titillium Bd"/>
              </a:rPr>
              <a:t> (primo </a:t>
            </a:r>
            <a:r>
              <a:rPr lang="en-US" b="0" dirty="0" err="1">
                <a:latin typeface="Titillium Bd"/>
              </a:rPr>
              <a:t>esperimento</a:t>
            </a:r>
            <a:r>
              <a:rPr lang="en-US" b="0" dirty="0">
                <a:latin typeface="Titillium Bd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45D0-FD34-A458-B4AA-8707677C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623"/>
            <a:ext cx="10453688" cy="3512244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it-IT" sz="2400" b="1" dirty="0">
                <a:latin typeface="Titillium"/>
              </a:rPr>
              <a:t>Quando</a:t>
            </a:r>
            <a:r>
              <a:rPr lang="it-IT" sz="2400" dirty="0">
                <a:latin typeface="Titillium"/>
              </a:rPr>
              <a:t>: da domenica 1° a sabato 7 settembre 2024.</a:t>
            </a:r>
          </a:p>
          <a:p>
            <a:r>
              <a:rPr lang="it-IT" sz="2400" b="1" dirty="0">
                <a:latin typeface="Titillium"/>
              </a:rPr>
              <a:t>Dove</a:t>
            </a:r>
            <a:r>
              <a:rPr lang="it-IT" sz="2400" dirty="0">
                <a:latin typeface="Titillium"/>
              </a:rPr>
              <a:t>: luoghi relativamente isolati che favoriscano l’interazione docente-discente.</a:t>
            </a:r>
          </a:p>
          <a:p>
            <a:r>
              <a:rPr lang="it-IT" sz="2400" b="1" dirty="0">
                <a:latin typeface="Titillium"/>
              </a:rPr>
              <a:t>Come</a:t>
            </a:r>
            <a:r>
              <a:rPr lang="it-IT" sz="2400" dirty="0">
                <a:latin typeface="Titillium"/>
              </a:rPr>
              <a:t>: due/tre lezioni alla mattina – sessioni </a:t>
            </a:r>
            <a:r>
              <a:rPr lang="it-IT" sz="2400" i="1" dirty="0">
                <a:latin typeface="Titillium"/>
              </a:rPr>
              <a:t>hands on</a:t>
            </a:r>
            <a:r>
              <a:rPr lang="it-IT" sz="2400" dirty="0">
                <a:latin typeface="Titillium"/>
              </a:rPr>
              <a:t> a progetti il pomeriggio.</a:t>
            </a:r>
          </a:p>
          <a:p>
            <a:r>
              <a:rPr lang="it-IT" sz="2400" b="1" dirty="0">
                <a:latin typeface="Titillium"/>
              </a:rPr>
              <a:t>Programma lezioni</a:t>
            </a:r>
            <a:r>
              <a:rPr lang="it-IT" sz="2400" dirty="0">
                <a:latin typeface="Titillium"/>
              </a:rPr>
              <a:t>:</a:t>
            </a:r>
            <a:endParaRPr lang="it-IT" b="1" dirty="0"/>
          </a:p>
          <a:p>
            <a:pPr lvl="1"/>
            <a:r>
              <a:rPr lang="it-IT" sz="2000" b="1" dirty="0">
                <a:latin typeface="Arial Nova"/>
              </a:rPr>
              <a:t>Lun 2</a:t>
            </a:r>
            <a:r>
              <a:rPr lang="it-IT" sz="2000" dirty="0">
                <a:latin typeface="Arial Nova"/>
              </a:rPr>
              <a:t>: </a:t>
            </a:r>
            <a:r>
              <a:rPr lang="it-IT" sz="2000" dirty="0" err="1">
                <a:latin typeface="Arial Nova"/>
              </a:rPr>
              <a:t>Theoretical</a:t>
            </a:r>
            <a:r>
              <a:rPr lang="it-IT" sz="2000" dirty="0">
                <a:latin typeface="Arial Nova"/>
              </a:rPr>
              <a:t> and </a:t>
            </a:r>
            <a:r>
              <a:rPr lang="it-IT" sz="2000" dirty="0" err="1">
                <a:latin typeface="Arial Nova"/>
              </a:rPr>
              <a:t>computational</a:t>
            </a:r>
            <a:r>
              <a:rPr lang="it-IT" sz="2000" dirty="0">
                <a:latin typeface="Arial Nova"/>
              </a:rPr>
              <a:t> </a:t>
            </a:r>
            <a:r>
              <a:rPr lang="it-IT" sz="2000" dirty="0" err="1">
                <a:latin typeface="Arial Nova"/>
              </a:rPr>
              <a:t>neuroscience</a:t>
            </a:r>
            <a:r>
              <a:rPr lang="it-IT" sz="2000" dirty="0">
                <a:latin typeface="Arial Nova"/>
              </a:rPr>
              <a:t> (I)</a:t>
            </a:r>
          </a:p>
          <a:p>
            <a:pPr lvl="1"/>
            <a:r>
              <a:rPr lang="it-IT" sz="2000" b="1" dirty="0">
                <a:latin typeface="Arial Nova"/>
              </a:rPr>
              <a:t>Mar 3</a:t>
            </a:r>
            <a:r>
              <a:rPr lang="it-IT" sz="2000" dirty="0">
                <a:latin typeface="Arial Nova"/>
              </a:rPr>
              <a:t>: Computational </a:t>
            </a:r>
            <a:r>
              <a:rPr lang="it-IT" sz="2000" dirty="0" err="1">
                <a:latin typeface="Arial Nova"/>
              </a:rPr>
              <a:t>neuroscience</a:t>
            </a:r>
            <a:r>
              <a:rPr lang="it-IT" sz="2000" dirty="0">
                <a:latin typeface="Arial Nova"/>
              </a:rPr>
              <a:t> (II) and </a:t>
            </a:r>
            <a:r>
              <a:rPr lang="it-IT" sz="2000" dirty="0" err="1">
                <a:latin typeface="Arial Nova"/>
              </a:rPr>
              <a:t>neuroinformatics</a:t>
            </a:r>
            <a:r>
              <a:rPr lang="it-IT" sz="2000" dirty="0">
                <a:latin typeface="Arial Nova"/>
              </a:rPr>
              <a:t> (I)</a:t>
            </a:r>
          </a:p>
          <a:p>
            <a:pPr lvl="1"/>
            <a:r>
              <a:rPr lang="it-IT" sz="2000" b="1" dirty="0" err="1">
                <a:latin typeface="Arial Nova"/>
              </a:rPr>
              <a:t>Mer</a:t>
            </a:r>
            <a:r>
              <a:rPr lang="it-IT" sz="2000" b="1" dirty="0">
                <a:latin typeface="Arial Nova"/>
              </a:rPr>
              <a:t> 4</a:t>
            </a:r>
            <a:r>
              <a:rPr lang="it-IT" sz="2000" dirty="0">
                <a:latin typeface="Arial Nova"/>
              </a:rPr>
              <a:t>: Systems </a:t>
            </a:r>
            <a:r>
              <a:rPr lang="it-IT" sz="2000" dirty="0" err="1">
                <a:latin typeface="Arial Nova"/>
              </a:rPr>
              <a:t>neuroscience</a:t>
            </a:r>
            <a:endParaRPr lang="it-IT" sz="2000" dirty="0">
              <a:latin typeface="Arial Nova"/>
            </a:endParaRPr>
          </a:p>
          <a:p>
            <a:pPr lvl="1"/>
            <a:r>
              <a:rPr lang="it-IT" sz="2000" b="1" dirty="0" err="1">
                <a:latin typeface="Arial Nova"/>
              </a:rPr>
              <a:t>Gio</a:t>
            </a:r>
            <a:r>
              <a:rPr lang="it-IT" sz="2000" b="1" dirty="0">
                <a:latin typeface="Arial Nova"/>
              </a:rPr>
              <a:t> 5</a:t>
            </a:r>
            <a:r>
              <a:rPr lang="it-IT" sz="2000" dirty="0">
                <a:latin typeface="Arial Nova"/>
              </a:rPr>
              <a:t>: Data </a:t>
            </a:r>
            <a:r>
              <a:rPr lang="it-IT" sz="2000" dirty="0" err="1">
                <a:latin typeface="Arial Nova"/>
              </a:rPr>
              <a:t>analysis</a:t>
            </a:r>
            <a:r>
              <a:rPr lang="it-IT" sz="2000" dirty="0">
                <a:latin typeface="Arial Nova"/>
              </a:rPr>
              <a:t> and </a:t>
            </a:r>
            <a:r>
              <a:rPr lang="it-IT" sz="2000" dirty="0" err="1">
                <a:latin typeface="Arial Nova"/>
              </a:rPr>
              <a:t>neuroinformatics</a:t>
            </a:r>
            <a:r>
              <a:rPr lang="it-IT" sz="2000" dirty="0">
                <a:latin typeface="Arial Nova"/>
              </a:rPr>
              <a:t> (II)</a:t>
            </a:r>
          </a:p>
          <a:p>
            <a:pPr lvl="1"/>
            <a:r>
              <a:rPr lang="it-IT" sz="2000" b="1" dirty="0">
                <a:latin typeface="Arial Nova"/>
              </a:rPr>
              <a:t>Ven 6</a:t>
            </a:r>
            <a:r>
              <a:rPr lang="it-IT" sz="2000" dirty="0">
                <a:latin typeface="Arial Nova"/>
              </a:rPr>
              <a:t>: Clinical </a:t>
            </a:r>
            <a:r>
              <a:rPr lang="it-IT" sz="2000" dirty="0" err="1">
                <a:latin typeface="Arial Nova"/>
              </a:rPr>
              <a:t>applications</a:t>
            </a:r>
            <a:endParaRPr lang="it-IT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39469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B8AF-322F-2284-72DE-2C5CC09F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7093"/>
            <a:ext cx="9446342" cy="480131"/>
          </a:xfrm>
        </p:spPr>
        <p:txBody>
          <a:bodyPr>
            <a:spAutoFit/>
          </a:bodyPr>
          <a:lstStyle/>
          <a:p>
            <a:r>
              <a:rPr lang="en-US" b="0" dirty="0" err="1">
                <a:latin typeface="Titillium Bd"/>
              </a:rPr>
              <a:t>Programma</a:t>
            </a:r>
            <a:r>
              <a:rPr lang="en-US" b="0" dirty="0">
                <a:latin typeface="Titillium Bd"/>
              </a:rPr>
              <a:t> e </a:t>
            </a:r>
            <a:r>
              <a:rPr lang="en-US" b="0" dirty="0" err="1">
                <a:latin typeface="Titillium Bd"/>
              </a:rPr>
              <a:t>organizzazione</a:t>
            </a:r>
            <a:r>
              <a:rPr lang="en-US" b="0" dirty="0">
                <a:latin typeface="Titillium Bd"/>
              </a:rPr>
              <a:t> (primo </a:t>
            </a:r>
            <a:r>
              <a:rPr lang="en-US" b="0" dirty="0" err="1">
                <a:latin typeface="Titillium Bd"/>
              </a:rPr>
              <a:t>esperimento</a:t>
            </a:r>
            <a:r>
              <a:rPr lang="en-US" b="0" dirty="0">
                <a:latin typeface="Titillium Bd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45D0-FD34-A458-B4AA-8707677C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860"/>
            <a:ext cx="10725150" cy="3512244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it-IT" sz="2400" b="1" dirty="0">
                <a:latin typeface="Titillium"/>
              </a:rPr>
              <a:t>Quando</a:t>
            </a:r>
            <a:r>
              <a:rPr lang="it-IT" sz="2400" dirty="0">
                <a:latin typeface="Titillium"/>
              </a:rPr>
              <a:t>: da domenica 1° a sabato 7 settembre 2024.</a:t>
            </a:r>
          </a:p>
          <a:p>
            <a:r>
              <a:rPr lang="it-IT" sz="2400" b="1" dirty="0">
                <a:latin typeface="Titillium"/>
              </a:rPr>
              <a:t>Dove</a:t>
            </a:r>
            <a:r>
              <a:rPr lang="it-IT" sz="2400" dirty="0">
                <a:latin typeface="Titillium"/>
              </a:rPr>
              <a:t>: luoghi relativamente isolati che favoriscano l’interazione docente-discente.</a:t>
            </a:r>
          </a:p>
          <a:p>
            <a:r>
              <a:rPr lang="it-IT" sz="2400" b="1" dirty="0">
                <a:latin typeface="Titillium"/>
              </a:rPr>
              <a:t>Come</a:t>
            </a:r>
            <a:r>
              <a:rPr lang="it-IT" sz="2400" dirty="0">
                <a:latin typeface="Titillium"/>
              </a:rPr>
              <a:t>: due/tre lezioni alla mattina – sessioni </a:t>
            </a:r>
            <a:r>
              <a:rPr lang="it-IT" sz="2400" i="1" dirty="0">
                <a:latin typeface="Titillium"/>
              </a:rPr>
              <a:t>hands on</a:t>
            </a:r>
            <a:r>
              <a:rPr lang="it-IT" sz="2400" dirty="0">
                <a:latin typeface="Titillium"/>
              </a:rPr>
              <a:t> a progetti il pomeriggio.</a:t>
            </a:r>
          </a:p>
          <a:p>
            <a:r>
              <a:rPr lang="it-IT" sz="2400" b="1" dirty="0">
                <a:latin typeface="Titillium"/>
              </a:rPr>
              <a:t>Programma progetti </a:t>
            </a:r>
            <a:r>
              <a:rPr lang="it-IT" sz="2400" b="1" i="1" dirty="0">
                <a:latin typeface="Titillium"/>
              </a:rPr>
              <a:t>hands on</a:t>
            </a:r>
            <a:r>
              <a:rPr lang="it-IT" sz="2400" dirty="0">
                <a:latin typeface="Titillium"/>
              </a:rPr>
              <a:t>:</a:t>
            </a:r>
            <a:endParaRPr lang="it-IT" b="1" dirty="0"/>
          </a:p>
          <a:p>
            <a:pPr lvl="1"/>
            <a:r>
              <a:rPr lang="it-IT" sz="2000" b="1" dirty="0">
                <a:latin typeface="Arial Nova"/>
              </a:rPr>
              <a:t>Project 1</a:t>
            </a:r>
            <a:r>
              <a:rPr lang="it-IT" sz="2000" dirty="0">
                <a:latin typeface="Arial Nova"/>
              </a:rPr>
              <a:t>: Motor planning decoding in NHP (S. Ferraina)</a:t>
            </a:r>
          </a:p>
          <a:p>
            <a:pPr lvl="1"/>
            <a:r>
              <a:rPr lang="it-IT" sz="2000" b="1" dirty="0">
                <a:latin typeface="Arial Nova"/>
              </a:rPr>
              <a:t>Project 2</a:t>
            </a:r>
            <a:r>
              <a:rPr lang="it-IT" sz="2000" dirty="0">
                <a:latin typeface="Arial Nova"/>
              </a:rPr>
              <a:t>: </a:t>
            </a:r>
            <a:r>
              <a:rPr lang="it-IT" sz="2000" dirty="0" err="1">
                <a:latin typeface="Arial Nova"/>
              </a:rPr>
              <a:t>Inferring</a:t>
            </a:r>
            <a:r>
              <a:rPr lang="it-IT" sz="2000" dirty="0">
                <a:latin typeface="Arial Nova"/>
              </a:rPr>
              <a:t> RNN models from </a:t>
            </a:r>
            <a:r>
              <a:rPr lang="it-IT" sz="2000" i="1" dirty="0">
                <a:latin typeface="Arial Nova"/>
              </a:rPr>
              <a:t>in vivo </a:t>
            </a:r>
            <a:r>
              <a:rPr lang="it-IT" sz="2000" dirty="0">
                <a:latin typeface="Arial Nova"/>
              </a:rPr>
              <a:t>recordings (M. Mattia)</a:t>
            </a:r>
          </a:p>
          <a:p>
            <a:pPr lvl="1"/>
            <a:r>
              <a:rPr lang="it-IT" sz="2000" b="1" dirty="0">
                <a:latin typeface="Arial Nova"/>
              </a:rPr>
              <a:t>Project 3</a:t>
            </a:r>
            <a:r>
              <a:rPr lang="it-IT" sz="2000" dirty="0">
                <a:latin typeface="Arial Nova"/>
              </a:rPr>
              <a:t>: </a:t>
            </a:r>
            <a:r>
              <a:rPr lang="en-US" sz="2000" dirty="0">
                <a:latin typeface="Arial Nova"/>
              </a:rPr>
              <a:t>Inferring single-cell models from </a:t>
            </a:r>
            <a:r>
              <a:rPr lang="en-US" sz="2000" i="1" dirty="0">
                <a:latin typeface="Arial Nova"/>
              </a:rPr>
              <a:t>in vitro </a:t>
            </a:r>
            <a:r>
              <a:rPr lang="en-US" sz="2000" dirty="0">
                <a:latin typeface="Arial Nova"/>
              </a:rPr>
              <a:t>recording (M. Giugliano)</a:t>
            </a:r>
          </a:p>
          <a:p>
            <a:pPr lvl="1"/>
            <a:r>
              <a:rPr lang="it-IT" sz="2000" b="1" dirty="0">
                <a:latin typeface="Arial Nova"/>
              </a:rPr>
              <a:t>Project 4</a:t>
            </a:r>
            <a:r>
              <a:rPr lang="it-IT" sz="2000" dirty="0">
                <a:latin typeface="Arial Nova"/>
              </a:rPr>
              <a:t>: TMS </a:t>
            </a:r>
            <a:r>
              <a:rPr lang="it-IT" sz="2000" dirty="0" err="1">
                <a:latin typeface="Arial Nova"/>
              </a:rPr>
              <a:t>perturbation</a:t>
            </a:r>
            <a:r>
              <a:rPr lang="it-IT" sz="2000" dirty="0">
                <a:latin typeface="Arial Nova"/>
              </a:rPr>
              <a:t> in </a:t>
            </a:r>
            <a:r>
              <a:rPr lang="it-IT" sz="2000" dirty="0" err="1">
                <a:latin typeface="Arial Nova"/>
              </a:rPr>
              <a:t>Humans</a:t>
            </a:r>
            <a:r>
              <a:rPr lang="it-IT" sz="2000" dirty="0">
                <a:latin typeface="Arial Nova"/>
              </a:rPr>
              <a:t> and PCI (UNIMI, to be </a:t>
            </a:r>
            <a:r>
              <a:rPr lang="it-IT" sz="2000" dirty="0" err="1">
                <a:latin typeface="Arial Nova"/>
              </a:rPr>
              <a:t>confirmed</a:t>
            </a:r>
            <a:r>
              <a:rPr lang="it-IT" sz="2000" dirty="0">
                <a:latin typeface="Arial Nova"/>
              </a:rPr>
              <a:t>)</a:t>
            </a:r>
          </a:p>
          <a:p>
            <a:pPr lvl="1"/>
            <a:r>
              <a:rPr lang="it-IT" sz="2000" b="1" dirty="0">
                <a:latin typeface="Arial Nova"/>
              </a:rPr>
              <a:t>Project 5</a:t>
            </a:r>
            <a:r>
              <a:rPr lang="it-IT" sz="2000" dirty="0">
                <a:latin typeface="Arial Nova"/>
              </a:rPr>
              <a:t>: </a:t>
            </a:r>
            <a:r>
              <a:rPr lang="en-US" sz="2000" dirty="0">
                <a:latin typeface="Arial Nova"/>
              </a:rPr>
              <a:t>Reconstruction of networks from anatomical imaging (J. </a:t>
            </a:r>
            <a:r>
              <a:rPr lang="en-US" sz="2000" dirty="0" err="1">
                <a:latin typeface="Arial Nova"/>
              </a:rPr>
              <a:t>Mapelli</a:t>
            </a:r>
            <a:r>
              <a:rPr lang="en-US" sz="2000" dirty="0">
                <a:latin typeface="Arial Nova"/>
              </a:rPr>
              <a:t>)</a:t>
            </a:r>
            <a:endParaRPr lang="it-IT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72031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B8AF-322F-2284-72DE-2C5CC09F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7093"/>
            <a:ext cx="9446342" cy="480131"/>
          </a:xfrm>
        </p:spPr>
        <p:txBody>
          <a:bodyPr>
            <a:spAutoFit/>
          </a:bodyPr>
          <a:lstStyle/>
          <a:p>
            <a:r>
              <a:rPr lang="en-US" b="0">
                <a:latin typeface="Titillium Bd"/>
              </a:rPr>
              <a:t>EBRAINS-Italy Training and Innovation Centre (ETIC)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45D0-FD34-A458-B4AA-8707677C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993"/>
            <a:ext cx="10453688" cy="3596882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it-IT" sz="2400">
                <a:latin typeface="Titillium"/>
              </a:rPr>
              <a:t>Comitato scientifico per la Scuola EBRAINS-Italy </a:t>
            </a:r>
            <a:r>
              <a:rPr lang="it-IT" sz="2400" dirty="0">
                <a:latin typeface="Titillium"/>
              </a:rPr>
              <a:t>stabilisce </a:t>
            </a:r>
            <a:r>
              <a:rPr lang="it-IT" sz="2400">
                <a:latin typeface="Titillium"/>
              </a:rPr>
              <a:t>un </a:t>
            </a:r>
            <a:r>
              <a:rPr lang="it-IT" sz="2400" dirty="0">
                <a:latin typeface="Titillium"/>
              </a:rPr>
              <a:t>accordo </a:t>
            </a:r>
            <a:r>
              <a:rPr lang="it-IT" sz="2400">
                <a:latin typeface="Titillium"/>
              </a:rPr>
              <a:t>per la </a:t>
            </a:r>
            <a:r>
              <a:rPr lang="it-IT" sz="2400" b="1" dirty="0">
                <a:latin typeface="Titillium"/>
              </a:rPr>
              <a:t>gestione condivisa</a:t>
            </a:r>
            <a:r>
              <a:rPr lang="it-IT" sz="2400" b="1" dirty="0">
                <a:latin typeface="Arial Nova"/>
              </a:rPr>
              <a:t> dell'ETIC</a:t>
            </a:r>
            <a:endParaRPr lang="it-IT" b="1" dirty="0"/>
          </a:p>
          <a:p>
            <a:r>
              <a:rPr lang="it-IT" sz="2400" b="1" dirty="0">
                <a:latin typeface="Arial Nova"/>
              </a:rPr>
              <a:t>Federazione di scuole</a:t>
            </a:r>
            <a:r>
              <a:rPr lang="it-IT" sz="2400" dirty="0">
                <a:latin typeface="Arial Nova"/>
              </a:rPr>
              <a:t> </a:t>
            </a:r>
            <a:r>
              <a:rPr lang="it-IT" sz="2400">
                <a:latin typeface="Arial Nova"/>
              </a:rPr>
              <a:t>che a rotazione ogni anno si svolgeranno fisicamente presso l'ETIC</a:t>
            </a:r>
          </a:p>
          <a:p>
            <a:r>
              <a:rPr lang="it-IT" sz="2400" b="1" dirty="0">
                <a:latin typeface="Arial Nova"/>
              </a:rPr>
              <a:t>ANEIS</a:t>
            </a:r>
            <a:r>
              <a:rPr lang="it-IT" sz="2400" dirty="0">
                <a:latin typeface="Arial Nova"/>
              </a:rPr>
              <a:t> potrebbe essere un </a:t>
            </a:r>
            <a:r>
              <a:rPr lang="it-IT" sz="2400" b="1" dirty="0">
                <a:latin typeface="Arial Nova"/>
              </a:rPr>
              <a:t>membro della Federazione</a:t>
            </a:r>
            <a:r>
              <a:rPr lang="it-IT" sz="2400">
                <a:latin typeface="Arial Nova"/>
              </a:rPr>
              <a:t>.</a:t>
            </a:r>
          </a:p>
          <a:p>
            <a:r>
              <a:rPr lang="it-IT" sz="2400" dirty="0">
                <a:latin typeface="Arial Nova"/>
              </a:rPr>
              <a:t>Colonna portante della Federazione sono i </a:t>
            </a:r>
            <a:r>
              <a:rPr lang="it-IT" sz="2400" b="1" dirty="0">
                <a:latin typeface="Arial Nova"/>
              </a:rPr>
              <a:t>tutorial sui servizi offerti da EBRAINS-Italy</a:t>
            </a:r>
            <a:r>
              <a:rPr lang="it-IT" sz="2400">
                <a:latin typeface="Arial Nova"/>
              </a:rPr>
              <a:t>.</a:t>
            </a:r>
          </a:p>
          <a:p>
            <a:r>
              <a:rPr lang="it-IT" sz="2400">
                <a:latin typeface="Arial Nova"/>
              </a:rPr>
              <a:t>I moduli di training </a:t>
            </a:r>
            <a:r>
              <a:rPr lang="it-IT" sz="2400" dirty="0">
                <a:latin typeface="Arial Nova"/>
              </a:rPr>
              <a:t>in ETIC </a:t>
            </a:r>
            <a:r>
              <a:rPr lang="it-IT" sz="2400">
                <a:latin typeface="Arial Nova"/>
              </a:rPr>
              <a:t>potrebbe essere lezioni introduttive o </a:t>
            </a:r>
            <a:r>
              <a:rPr lang="it-IT" sz="2400" dirty="0">
                <a:latin typeface="Arial Nova"/>
              </a:rPr>
              <a:t>tutorial </a:t>
            </a:r>
            <a:r>
              <a:rPr lang="it-IT" sz="2400">
                <a:latin typeface="Arial Nova"/>
              </a:rPr>
              <a:t>sui servizi EBRAINS-</a:t>
            </a:r>
            <a:r>
              <a:rPr lang="it-IT" sz="2400" dirty="0">
                <a:latin typeface="Arial Nova"/>
              </a:rPr>
              <a:t>Italy: </a:t>
            </a:r>
            <a:r>
              <a:rPr lang="it-IT" sz="2400" b="1" dirty="0">
                <a:latin typeface="Arial Nova"/>
              </a:rPr>
              <a:t>quali temi coprire?</a:t>
            </a:r>
          </a:p>
        </p:txBody>
      </p:sp>
    </p:spTree>
    <p:extLst>
      <p:ext uri="{BB962C8B-B14F-4D97-AF65-F5344CB8AC3E}">
        <p14:creationId xmlns:p14="http://schemas.microsoft.com/office/powerpoint/2010/main" val="204511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B8AF-322F-2284-72DE-2C5CC09F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858"/>
            <a:ext cx="9446342" cy="480131"/>
          </a:xfrm>
        </p:spPr>
        <p:txBody>
          <a:bodyPr>
            <a:spAutoFit/>
          </a:bodyPr>
          <a:lstStyle/>
          <a:p>
            <a:r>
              <a:rPr lang="en-US" b="0" dirty="0">
                <a:latin typeface="Titillium Bd"/>
              </a:rPr>
              <a:t>From EBRAINS-Italy “WP5: Training and Innovation”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45D0-FD34-A458-B4AA-8707677C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452"/>
            <a:ext cx="10453688" cy="4337598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tillium"/>
              </a:rPr>
              <a:t>“</a:t>
            </a:r>
            <a:r>
              <a:rPr lang="en-US" sz="2400" b="1" dirty="0">
                <a:latin typeface="Titillium"/>
              </a:rPr>
              <a:t>WP5</a:t>
            </a:r>
            <a:r>
              <a:rPr lang="en-US" sz="2400" dirty="0">
                <a:latin typeface="Titillium"/>
              </a:rPr>
              <a:t> will play an important role in the infrastructure as a source of dedicated training activities implemented as a) professional courses with extensive hands-on sessions, b) online self-paced interactive tutorials, and c) through many public dissemination events.”</a:t>
            </a:r>
          </a:p>
          <a:p>
            <a:r>
              <a:rPr lang="en-US" sz="2400" dirty="0">
                <a:latin typeface="Titillium"/>
              </a:rPr>
              <a:t>“The Centre will coordinate, and support training courses, activities and events based on such material and contributions from the consortium. […] The courses will also involve the recruitment of teachers, tutors, and mentors of high profile from the consortium and external to it […]”</a:t>
            </a:r>
          </a:p>
          <a:p>
            <a:r>
              <a:rPr lang="en-US" sz="2400" dirty="0">
                <a:latin typeface="Titillium"/>
              </a:rPr>
              <a:t>“The training activities of the Centre will build on the experience and network of the ‘Advanced School in AI’ […] [ETIC] will create a 2</a:t>
            </a:r>
            <a:r>
              <a:rPr lang="en-US" sz="2400" baseline="30000" dirty="0">
                <a:latin typeface="Titillium"/>
              </a:rPr>
              <a:t>nd</a:t>
            </a:r>
            <a:r>
              <a:rPr lang="en-US" sz="2400" dirty="0">
                <a:latin typeface="Titillium"/>
              </a:rPr>
              <a:t> School vertically </a:t>
            </a:r>
            <a:r>
              <a:rPr lang="en-US" sz="2400" dirty="0" err="1">
                <a:latin typeface="Titillium"/>
              </a:rPr>
              <a:t>centred</a:t>
            </a:r>
            <a:r>
              <a:rPr lang="en-US" sz="2400" dirty="0">
                <a:latin typeface="Titillium"/>
              </a:rPr>
              <a:t> on the data and services from the EBRAINS-Italy consortium, the “</a:t>
            </a:r>
            <a:r>
              <a:rPr lang="en-US" sz="2400" b="1" dirty="0">
                <a:latin typeface="Titillium"/>
              </a:rPr>
              <a:t>EBRAINS-Italy Advanced School in Computational Neuroscience and Neurorobotics</a:t>
            </a:r>
            <a:r>
              <a:rPr lang="en-US" sz="2400" dirty="0">
                <a:latin typeface="Titillium"/>
              </a:rPr>
              <a:t>”.</a:t>
            </a:r>
            <a:endParaRPr lang="it-IT" sz="2400" dirty="0"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454686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MUR_SoggAttuatori.potx" id="{9805767C-2E52-4DE8-B760-2E02FDAAF4CD}" vid="{686DB170-6579-47D4-A971-0F75D53EEB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7A26F539967D4F98503910BA4FFFD8" ma:contentTypeVersion="15" ma:contentTypeDescription="Creare un nuovo documento." ma:contentTypeScope="" ma:versionID="63b9c261a55c251c9d1e50215d3749c4">
  <xsd:schema xmlns:xsd="http://www.w3.org/2001/XMLSchema" xmlns:xs="http://www.w3.org/2001/XMLSchema" xmlns:p="http://schemas.microsoft.com/office/2006/metadata/properties" xmlns:ns2="33de9cbb-7065-497c-aaf6-21859a933a93" xmlns:ns3="a398c2fc-ef96-41f5-a6be-4e19eee013d8" targetNamespace="http://schemas.microsoft.com/office/2006/metadata/properties" ma:root="true" ma:fieldsID="a66aada771cda6968eaf211002d80a89" ns2:_="" ns3:_="">
    <xsd:import namespace="33de9cbb-7065-497c-aaf6-21859a933a93"/>
    <xsd:import namespace="a398c2fc-ef96-41f5-a6be-4e19eee013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e9cbb-7065-497c-aaf6-21859a933a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Tag immagine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8c2fc-ef96-41f5-a6be-4e19eee013d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1b5f323-8b4a-4b41-bb8e-fb1b53a1f540}" ma:internalName="TaxCatchAll" ma:showField="CatchAllData" ma:web="a398c2fc-ef96-41f5-a6be-4e19eee013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398c2fc-ef96-41f5-a6be-4e19eee013d8" xsi:nil="true"/>
    <lcf76f155ced4ddcb4097134ff3c332f xmlns="33de9cbb-7065-497c-aaf6-21859a933a9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8A19A0-51A2-4533-A590-3477DED3BDE3}">
  <ds:schemaRefs>
    <ds:schemaRef ds:uri="33de9cbb-7065-497c-aaf6-21859a933a93"/>
    <ds:schemaRef ds:uri="a398c2fc-ef96-41f5-a6be-4e19eee013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3467FBC-AEAE-4EC2-BF36-9EF027E22BDD}">
  <ds:schemaRefs>
    <ds:schemaRef ds:uri="33de9cbb-7065-497c-aaf6-21859a933a93"/>
    <ds:schemaRef ds:uri="a398c2fc-ef96-41f5-a6be-4e19eee013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BE24F4-7EB1-434B-8205-B2D5D65848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MUR_SoggAttuatori</Template>
  <TotalTime>0</TotalTime>
  <Words>432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Arial Nova</vt:lpstr>
      <vt:lpstr>Calibri</vt:lpstr>
      <vt:lpstr>Titillium</vt:lpstr>
      <vt:lpstr>Titillium Bd</vt:lpstr>
      <vt:lpstr>Tema di Office</vt:lpstr>
      <vt:lpstr>Applied Neurosciences EBRAINS-Italy School (ANEIS): Linking neurotechnology to clinics   </vt:lpstr>
      <vt:lpstr>Presentazione standard di PowerPoint</vt:lpstr>
      <vt:lpstr>Programma e organizzazione (primo esperimento)</vt:lpstr>
      <vt:lpstr>Programma e organizzazione (primo esperimento)</vt:lpstr>
      <vt:lpstr>EBRAINS-Italy Training and Innovation Centre (ETIC)</vt:lpstr>
      <vt:lpstr>From EBRAINS-Italy “WP5: Training and Innovation”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gaiap</dc:creator>
  <cp:lastModifiedBy>Mattia Maurizio</cp:lastModifiedBy>
  <cp:revision>5</cp:revision>
  <dcterms:created xsi:type="dcterms:W3CDTF">2022-10-26T09:11:02Z</dcterms:created>
  <dcterms:modified xsi:type="dcterms:W3CDTF">2024-05-17T17:58:34Z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0x010100777A26F539967D4F98503910BA4FFFD8</vt:lpwstr>
  </property>
</Properties>
</file>