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77" r:id="rId9"/>
    <p:sldId id="266" r:id="rId10"/>
    <p:sldId id="267" r:id="rId11"/>
    <p:sldId id="270" r:id="rId12"/>
    <p:sldId id="278" r:id="rId13"/>
    <p:sldId id="272" r:id="rId14"/>
    <p:sldId id="273" r:id="rId15"/>
    <p:sldId id="279" r:id="rId16"/>
    <p:sldId id="274" r:id="rId17"/>
    <p:sldId id="275" r:id="rId18"/>
    <p:sldId id="27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AE4-E494-434C-A4E7-5BB7EB7E739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2850-4C36-4B6C-B5FD-82A0905E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D2850-4C36-4B6C-B5FD-82A0905E09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93E6-1EEF-499E-A4AF-C89BC810F8F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BEE0-A42B-4BD4-94B0-216EF2C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cs.usda.gov/wps/portal/nrcs/detail/national/home/?cid=nrcs143_013697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census.gov/programs-surveys/popest/technical-documentation/file-layouts/2000-2005/cc-est2005-alldata_layout.txt" TargetMode="External"/><Relationship Id="rId5" Type="http://schemas.openxmlformats.org/officeDocument/2006/relationships/hyperlink" Target="https://datahub.io/core/covid-19#resource-us_deaths" TargetMode="External"/><Relationship Id="rId4" Type="http://schemas.openxmlformats.org/officeDocument/2006/relationships/hyperlink" Target="https://www.census.gov/data/tables/time-series/demo/popest/2010s-counties-detail.html#par_textimage_13836695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and the curve</a:t>
            </a:r>
            <a:endParaRPr lang="en-US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 546 Final Project</a:t>
            </a:r>
          </a:p>
          <a:p>
            <a:r>
              <a:rPr lang="en-US" dirty="0" smtClean="0"/>
              <a:t>Matthew Jehrio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public officials have to say about coronavirus?</a:t>
            </a:r>
          </a:p>
          <a:p>
            <a:r>
              <a:rPr lang="en-US" dirty="0" smtClean="0"/>
              <a:t>What kinds of language do they use to talk about it?</a:t>
            </a:r>
          </a:p>
          <a:p>
            <a:r>
              <a:rPr lang="en-US" dirty="0" smtClean="0"/>
              <a:t>Twitter should provide a sample of thee officials’ thoughts and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9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dirty="0" smtClean="0"/>
              <a:t> </a:t>
            </a:r>
            <a:r>
              <a:rPr lang="en-US" dirty="0" smtClean="0"/>
              <a:t>Frequency </a:t>
            </a:r>
            <a:r>
              <a:rPr lang="en-US" dirty="0" smtClean="0"/>
              <a:t>Counts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" y="1912776"/>
            <a:ext cx="5974974" cy="368741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5" y="1946003"/>
            <a:ext cx="5951375" cy="3139182"/>
          </a:xfrm>
        </p:spPr>
      </p:pic>
      <p:sp>
        <p:nvSpPr>
          <p:cNvPr id="7" name="TextBox 6"/>
          <p:cNvSpPr txBox="1"/>
          <p:nvPr/>
        </p:nvSpPr>
        <p:spPr>
          <a:xfrm>
            <a:off x="1166327" y="6127234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Gavin Newsom, 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8669" y="6127234"/>
            <a:ext cx="443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</a:t>
            </a:r>
            <a:r>
              <a:rPr lang="en-US" dirty="0" err="1" smtClean="0"/>
              <a:t>Ducey</a:t>
            </a:r>
            <a:r>
              <a:rPr lang="en-US" dirty="0" smtClean="0"/>
              <a:t>, 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Word Frequency Counts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1936937"/>
            <a:ext cx="5935824" cy="36632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34" y="2015412"/>
            <a:ext cx="5808666" cy="3584775"/>
          </a:xfrm>
        </p:spPr>
      </p:pic>
      <p:sp>
        <p:nvSpPr>
          <p:cNvPr id="6" name="TextBox 5"/>
          <p:cNvSpPr txBox="1"/>
          <p:nvPr/>
        </p:nvSpPr>
        <p:spPr>
          <a:xfrm>
            <a:off x="1077686" y="6127234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Andrew Cuomo, 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1894" y="612723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Greg Abbott, </a:t>
            </a:r>
            <a:r>
              <a:rPr lang="en-US" dirty="0" err="1" smtClean="0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/>
              <a:t>go further</a:t>
            </a:r>
            <a:r>
              <a:rPr lang="en-US" dirty="0" smtClean="0"/>
              <a:t> </a:t>
            </a:r>
            <a:r>
              <a:rPr lang="en-US" dirty="0" smtClean="0"/>
              <a:t>than just word frequency </a:t>
            </a:r>
            <a:r>
              <a:rPr lang="en-US" dirty="0" smtClean="0"/>
              <a:t>though!</a:t>
            </a:r>
            <a:endParaRPr lang="en-US" dirty="0" smtClean="0"/>
          </a:p>
          <a:p>
            <a:r>
              <a:rPr lang="en-US" dirty="0" smtClean="0"/>
              <a:t>Think of every tweet in an official’s twitter feed as a transaction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apriori</a:t>
            </a:r>
            <a:r>
              <a:rPr lang="en-US" dirty="0" smtClean="0"/>
              <a:t> algorithm to perform market basket analysis</a:t>
            </a:r>
          </a:p>
          <a:p>
            <a:r>
              <a:rPr lang="en-US" dirty="0" smtClean="0"/>
              <a:t>This shows what words are most closely associated with other words</a:t>
            </a:r>
          </a:p>
          <a:p>
            <a:r>
              <a:rPr lang="en-US" dirty="0" smtClean="0"/>
              <a:t>Take a look at words that are associated with COVID-19</a:t>
            </a:r>
          </a:p>
          <a:p>
            <a:r>
              <a:rPr lang="en-US" dirty="0" smtClean="0"/>
              <a:t>If you look at officials from different areas, do their twitter feeds associate different words with COVID-19 related terms?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119" y="26977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few vignettes of Associations…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40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8694" y="1035698"/>
            <a:ext cx="414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Andrew Cuomo, NY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37518" y="1222310"/>
            <a:ext cx="419878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7875" y="5934269"/>
            <a:ext cx="24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Doug </a:t>
            </a:r>
            <a:r>
              <a:rPr lang="en-US" dirty="0" err="1" smtClean="0"/>
              <a:t>Ducey</a:t>
            </a:r>
            <a:r>
              <a:rPr lang="en-US" dirty="0" smtClean="0"/>
              <a:t>, AZ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179660" y="6109604"/>
            <a:ext cx="708299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809" y="0"/>
            <a:ext cx="4608975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findings are only a first step</a:t>
            </a:r>
          </a:p>
          <a:p>
            <a:r>
              <a:rPr lang="en-US" dirty="0" smtClean="0"/>
              <a:t>Increased computing resources would provide better results</a:t>
            </a:r>
            <a:endParaRPr lang="en-US" dirty="0" smtClean="0"/>
          </a:p>
          <a:p>
            <a:r>
              <a:rPr lang="en-US" dirty="0" smtClean="0"/>
              <a:t>Results tracked fairly well between curve flattening and tweeting </a:t>
            </a:r>
            <a:r>
              <a:rPr lang="en-US" dirty="0"/>
              <a:t>a</a:t>
            </a:r>
            <a:r>
              <a:rPr lang="en-US" dirty="0" smtClean="0"/>
              <a:t>bout coronavirus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approach still limited by time series element</a:t>
            </a:r>
          </a:p>
          <a:p>
            <a:r>
              <a:rPr lang="en-US" dirty="0" smtClean="0"/>
              <a:t>Including</a:t>
            </a:r>
            <a:r>
              <a:rPr lang="en-US" dirty="0" smtClean="0"/>
              <a:t> Senators and pop culture figures should give this approach more power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4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states open up, these results and subsequent measures could predict how well states do.</a:t>
            </a:r>
          </a:p>
          <a:p>
            <a:r>
              <a:rPr lang="en-US" dirty="0" smtClean="0"/>
              <a:t>A subsequent model could be used to help predict and mitigate the “second wave” of the epidemic</a:t>
            </a:r>
          </a:p>
          <a:p>
            <a:r>
              <a:rPr lang="en-US" dirty="0" smtClean="0"/>
              <a:t>You could also look for “differentially expressed” words or phrases</a:t>
            </a:r>
          </a:p>
          <a:p>
            <a:r>
              <a:rPr lang="en-US" dirty="0" smtClean="0"/>
              <a:t>You could also look for similarities between groups of states of interest by joining the data together and rerunning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https://simplemaps.com/data/us-cities</a:t>
            </a:r>
          </a:p>
          <a:p>
            <a:r>
              <a:rPr lang="en-US" dirty="0">
                <a:hlinkClick r:id="rId3"/>
              </a:rPr>
              <a:t>https://www.nrcs.usda.gov/wps/portal/nrcs/detail/national/home/?</a:t>
            </a:r>
            <a:r>
              <a:rPr lang="en-US" dirty="0" smtClean="0">
                <a:hlinkClick r:id="rId3"/>
              </a:rPr>
              <a:t>cid=nrcs143_013697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www.census.gov/data/tables/time-series/demo/popest/2010s-counties-detail.html#par_textimage_1383669527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datahub.io/core/covid-19#resource-us_deaths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https://www2.census.gov/programs-surveys/popest/technical-documentation/file-layouts/2000-2005/cc-est2005-alldata_layout.txt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0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the Curve</a:t>
            </a:r>
            <a:endParaRPr lang="en-US" dirty="0"/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Epidemics follow a curve of infection</a:t>
            </a:r>
          </a:p>
          <a:p>
            <a:r>
              <a:rPr lang="en-US" dirty="0" smtClean="0"/>
              <a:t>Idea: flattening the curve means hospitals aren’t overrun by infections</a:t>
            </a:r>
          </a:p>
          <a:p>
            <a:r>
              <a:rPr lang="en-US" dirty="0" smtClean="0"/>
              <a:t>Flattening happens when transmission rates are lowered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the Curve (cont’d)</a:t>
            </a:r>
            <a:endParaRPr lang="en-US" dirty="0"/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distancing and staying home are important factors in flattening curve</a:t>
            </a:r>
          </a:p>
          <a:p>
            <a:r>
              <a:rPr lang="en-US" dirty="0" smtClean="0"/>
              <a:t>Requires public cooperation</a:t>
            </a:r>
          </a:p>
          <a:p>
            <a:r>
              <a:rPr lang="en-US" dirty="0" smtClean="0"/>
              <a:t>Theoretically, social media of public officials should be factor in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curve</a:t>
            </a:r>
            <a:endParaRPr lang="en-US" dirty="0"/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FIPS codes represent counties</a:t>
            </a:r>
          </a:p>
          <a:p>
            <a:r>
              <a:rPr lang="en-US" dirty="0" smtClean="0"/>
              <a:t>Earliest cases appeared   ~ late January</a:t>
            </a:r>
          </a:p>
          <a:p>
            <a:r>
              <a:rPr lang="en-US" dirty="0" smtClean="0"/>
              <a:t>Each iteration represents the percent increase in deaths relative to the population of that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878" y="13615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&lt;Animation&gt;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curve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not be fair comparison</a:t>
            </a:r>
          </a:p>
          <a:p>
            <a:r>
              <a:rPr lang="en-US" dirty="0" smtClean="0"/>
              <a:t>Cities will be on different curves based on when coronavirus arrived</a:t>
            </a:r>
          </a:p>
          <a:p>
            <a:r>
              <a:rPr lang="en-US" dirty="0" smtClean="0"/>
              <a:t>Need better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an aggregate measure instead of time series</a:t>
            </a:r>
          </a:p>
          <a:p>
            <a:r>
              <a:rPr lang="en-US" dirty="0" smtClean="0"/>
              <a:t>Requires assumption that cities have reached some kind of steady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thew\Desktop\STA546DataMiningII\final_project\maximum_differ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858416"/>
            <a:ext cx="12495504" cy="671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3690" y="522514"/>
            <a:ext cx="98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Maximum Percent Increase in Deaths by Relative to Population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214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Media’s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1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424</Words>
  <Application>Microsoft Office PowerPoint</Application>
  <PresentationFormat>Widescreen</PresentationFormat>
  <Paragraphs>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Office Theme</vt:lpstr>
      <vt:lpstr>Social Media and the curve</vt:lpstr>
      <vt:lpstr>Flattening the Curve</vt:lpstr>
      <vt:lpstr>Flattening the Curve (cont’d)</vt:lpstr>
      <vt:lpstr>Visualizing the curve</vt:lpstr>
      <vt:lpstr>PowerPoint Presentation</vt:lpstr>
      <vt:lpstr>Visualizing the curve (cont’d)</vt:lpstr>
      <vt:lpstr>Idea:</vt:lpstr>
      <vt:lpstr>PowerPoint Presentation</vt:lpstr>
      <vt:lpstr>Social Media’s Role</vt:lpstr>
      <vt:lpstr>Approach</vt:lpstr>
      <vt:lpstr>Word Frequency Counts</vt:lpstr>
      <vt:lpstr>More Word Frequency Counts</vt:lpstr>
      <vt:lpstr>Associations</vt:lpstr>
      <vt:lpstr>A few vignettes of Associations…</vt:lpstr>
      <vt:lpstr>PowerPoint Presentation</vt:lpstr>
      <vt:lpstr>Discussion</vt:lpstr>
      <vt:lpstr>Future Directions</vt:lpstr>
      <vt:lpstr>Thank You!</vt:lpstr>
      <vt:lpstr>References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jehrio</dc:creator>
  <cp:lastModifiedBy>matthew jehrio</cp:lastModifiedBy>
  <cp:revision>23</cp:revision>
  <dcterms:created xsi:type="dcterms:W3CDTF">2020-05-15T13:10:15Z</dcterms:created>
  <dcterms:modified xsi:type="dcterms:W3CDTF">2020-05-16T03:37:10Z</dcterms:modified>
</cp:coreProperties>
</file>