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919"/>
    <a:srgbClr val="A91313"/>
    <a:srgbClr val="BB1515"/>
    <a:srgbClr val="9A1212"/>
    <a:srgbClr val="68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7" d="100"/>
          <a:sy n="117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D2AFE-5C15-436C-A40A-48093E4893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EEC9D-D0FA-4D11-AF25-23D79C15D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AD23-1DAD-4E16-B55A-656B2E66AA0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C4563-0677-4C09-9689-D6B99D47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8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2590800" y="0"/>
            <a:ext cx="436463" cy="6858000"/>
          </a:xfrm>
          <a:prstGeom prst="rect">
            <a:avLst/>
          </a:prstGeom>
          <a:solidFill>
            <a:srgbClr val="9A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382937" y="0"/>
            <a:ext cx="436463" cy="6858000"/>
          </a:xfrm>
          <a:prstGeom prst="rect">
            <a:avLst/>
          </a:prstGeom>
          <a:solidFill>
            <a:srgbClr val="A9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2611537" cy="6858000"/>
          </a:xfrm>
          <a:prstGeom prst="rect">
            <a:avLst/>
          </a:prstGeom>
          <a:solidFill>
            <a:srgbClr val="B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0" r="27963"/>
          <a:stretch/>
        </p:blipFill>
        <p:spPr bwMode="auto">
          <a:xfrm>
            <a:off x="0" y="238387"/>
            <a:ext cx="3027263" cy="635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0" y="381000"/>
            <a:ext cx="5486400" cy="3886199"/>
          </a:xfrm>
        </p:spPr>
        <p:txBody>
          <a:bodyPr anchor="b">
            <a:noAutofit/>
          </a:bodyPr>
          <a:lstStyle>
            <a:lvl1pPr algn="ctr">
              <a:defRPr sz="6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Your PPT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0" y="4419600"/>
            <a:ext cx="548640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680C0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Author/s’ name/s followed by the College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5775-14F7-4B67-BEFF-CDF15033A76A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26221" y="4334470"/>
            <a:ext cx="3189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WMSU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067800" y="0"/>
            <a:ext cx="152400" cy="6858000"/>
          </a:xfrm>
          <a:prstGeom prst="rect">
            <a:avLst/>
          </a:prstGeom>
          <a:gradFill>
            <a:gsLst>
              <a:gs pos="55395">
                <a:srgbClr val="DA1818"/>
              </a:gs>
              <a:gs pos="53000">
                <a:srgbClr val="BB1515"/>
              </a:gs>
              <a:gs pos="45000">
                <a:srgbClr val="E1191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25537" y="4419600"/>
            <a:ext cx="2286000" cy="0"/>
          </a:xfrm>
          <a:prstGeom prst="line">
            <a:avLst/>
          </a:prstGeom>
          <a:ln w="2540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42" y="1837667"/>
            <a:ext cx="2316426" cy="2316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55638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1CA-F601-416F-94B0-839D33299AAF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3461"/>
            <a:ext cx="9144000" cy="682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400" cy="2743200"/>
          </a:xfrm>
        </p:spPr>
        <p:txBody>
          <a:bodyPr anchor="b">
            <a:noAutofit/>
          </a:bodyPr>
          <a:lstStyle>
            <a:lvl1pPr algn="l">
              <a:defRPr sz="60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419600"/>
            <a:ext cx="7772400" cy="1600199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78F6-7A2E-4965-9EF1-A8BE0E94DFBD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E61E-FB4D-41FA-894D-F50A40F5E8D3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55638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762000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76863"/>
            <a:ext cx="4040188" cy="354929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456" y="1676400"/>
            <a:ext cx="4041775" cy="762000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6863"/>
            <a:ext cx="4041775" cy="354929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9B0-AC12-43A0-BF37-08DAF64E0A6D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55638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87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>
            <a:lvl1pPr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A499-4AF1-4DEF-BFF1-372D652F227E}" type="datetime1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3008313" cy="990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5111750" cy="5287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3008313" cy="4297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BAE-5292-466A-97C7-A0FBF91EB181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BEA0-B554-4DDA-926D-E6FF274AC015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B068-1D8C-49D7-B19D-5D39AD9068F3}" type="datetime1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23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F44D-9351-4BB7-BF74-3B58C5D970E7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00400" y="1161583"/>
            <a:ext cx="5486400" cy="2206351"/>
          </a:xfrm>
        </p:spPr>
        <p:txBody>
          <a:bodyPr/>
          <a:lstStyle/>
          <a:p>
            <a:r>
              <a:rPr lang="en-US" dirty="0"/>
              <a:t>Thesis Title Proposal/s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00400" y="3881282"/>
            <a:ext cx="2943200" cy="16002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Yu, Fred Anthony 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Katalbas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Carl Trebor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Johnneri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Garcia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90BCDB38-8DC7-4805-F776-704EA34B6955}"/>
              </a:ext>
            </a:extLst>
          </p:cNvPr>
          <p:cNvSpPr txBox="1">
            <a:spLocks/>
          </p:cNvSpPr>
          <p:nvPr/>
        </p:nvSpPr>
        <p:spPr>
          <a:xfrm>
            <a:off x="6032445" y="3881282"/>
            <a:ext cx="2943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680C0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THESIS ADVISER:</a:t>
            </a:r>
          </a:p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Mr. Jason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catadman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96752"/>
            <a:ext cx="7772400" cy="698376"/>
          </a:xfrm>
        </p:spPr>
        <p:txBody>
          <a:bodyPr/>
          <a:lstStyle/>
          <a:p>
            <a:r>
              <a:rPr lang="en-US" sz="4000" dirty="0"/>
              <a:t>THESIS Titles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2060849"/>
            <a:ext cx="7772400" cy="108012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SupplySavant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Integrating Supply Savant POS for Advanced Inventory Control and Profit Maximization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D372EEB2-4024-6F10-B7FB-3FCD8303422D}"/>
              </a:ext>
            </a:extLst>
          </p:cNvPr>
          <p:cNvSpPr txBox="1">
            <a:spLocks/>
          </p:cNvSpPr>
          <p:nvPr/>
        </p:nvSpPr>
        <p:spPr>
          <a:xfrm>
            <a:off x="685800" y="339299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SmartFix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Advancing Home Appliance Maintenance through Deep Learning-Powered Predictive Maintenance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F8C6370-B3AB-2A2C-77B5-D34420A13F45}"/>
              </a:ext>
            </a:extLst>
          </p:cNvPr>
          <p:cNvSpPr txBox="1">
            <a:spLocks/>
          </p:cNvSpPr>
          <p:nvPr/>
        </p:nvSpPr>
        <p:spPr>
          <a:xfrm>
            <a:off x="685800" y="4725144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GeoCrop</a:t>
            </a:r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Portal: Crop Information Portal using Geographic Information System (GIS) Application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47C3-3470-4491-D4D3-0FB9BD5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09564"/>
            <a:ext cx="8229600" cy="323887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SupplySavant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Integrating Supply Savant POS for Advanced Inventory Control and Profit Maximization”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3E898-C099-1F81-5FCF-D31FA1C9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2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CBF-590B-D7B9-0CE4-E36D203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48"/>
            <a:ext cx="8229600" cy="331088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SmartFix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Advancing Home Appliance Maintenance through Deep Learning-Powered Predictive Maintenance”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PH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92DA0-8181-01CD-6870-D891F5E1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516D-CB54-CE3C-E781-47865518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1552"/>
            <a:ext cx="8229600" cy="3454896"/>
          </a:xfrm>
        </p:spPr>
        <p:txBody>
          <a:bodyPr>
            <a:normAutofit/>
          </a:bodyPr>
          <a:lstStyle/>
          <a:p>
            <a:r>
              <a:rPr lang="en-PH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GeoCrop</a:t>
            </a:r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Portal: Crop Information Portal using Geographic Information System (GIS) Application 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PH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261DF-AF1F-0715-9D31-04896CC6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F3C6-9087-3FEA-7B3B-16CF0F85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6C84-24BE-D951-1268-75A44651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Crop placement inefficiency and limited access to accurate information in Zamboanga City hinder informed decision-making and sustainable agriculture.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Establish a Crop Information Portal using GIS technology to address inefficiencies in crop placement and limited access to accurate crop information in Zamboanga City.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Empower users with customized conditions ideal for growing specific crops.</a:t>
            </a:r>
          </a:p>
          <a:p>
            <a:pPr algn="just"/>
            <a:endParaRPr lang="en-P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C802D-3984-C0E1-F4EA-44FFA85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1795-8675-4BFB-A2E3-354087E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6D4F-0750-5B6F-66E2-42146758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Develop a Crop Information Portal using Geographic Information System (GIS) Application for crop suitability analysis and place recommendation that utilize machine learning</a:t>
            </a:r>
          </a:p>
          <a:p>
            <a:endParaRPr lang="en-US" sz="2000" dirty="0"/>
          </a:p>
          <a:p>
            <a:r>
              <a:rPr lang="en-US" sz="2000" dirty="0"/>
              <a:t>Utilize machine learning techniques to analyze crop adaptability and suggest the best crop placement locations based on environmental factors.</a:t>
            </a:r>
          </a:p>
          <a:p>
            <a:endParaRPr lang="en-US" sz="2000" dirty="0"/>
          </a:p>
          <a:p>
            <a:r>
              <a:rPr lang="en-US" sz="2000" dirty="0"/>
              <a:t>Develop a user-friendly interface using Django framework, allowing users to interact with Crop Information Portal, supplying thorough agriculture data and tools for making decisions where to suitable place to plant the crop.</a:t>
            </a:r>
            <a:endParaRPr lang="en-P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3BEA2-971A-A26D-0F1D-5FFE9806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0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B4FD-74AD-2BF1-4C82-A78B2DF4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Features of the Proposed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9C74-F499-5AF9-9748-C9CEF716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Comprehensive Crop Information</a:t>
            </a:r>
          </a:p>
          <a:p>
            <a:r>
              <a:rPr lang="en-PH" sz="2800" dirty="0"/>
              <a:t>Interactive Mapping Interface</a:t>
            </a:r>
          </a:p>
          <a:p>
            <a:r>
              <a:rPr lang="en-PH" sz="2800" dirty="0"/>
              <a:t>Crop Suitability Analysis</a:t>
            </a:r>
          </a:p>
          <a:p>
            <a:r>
              <a:rPr lang="en-PH" sz="2800" dirty="0"/>
              <a:t>Decision Support Tools</a:t>
            </a:r>
          </a:p>
          <a:p>
            <a:r>
              <a:rPr lang="en-PH" sz="2800" dirty="0"/>
              <a:t>Mobile Accessibility</a:t>
            </a:r>
          </a:p>
          <a:p>
            <a:r>
              <a:rPr lang="en-PH" sz="2800" dirty="0"/>
              <a:t>User Feedback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E2397-08EC-321E-FC74-67AC0340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7DD4-1A7C-9575-35D4-E3781D54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6D45-8E04-6461-3C5A-016401B6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Gather satellite images, soil samples, temperature data, and crop distribution maps. Access publicly available datasets and register with relevant APIs for weather information.</a:t>
            </a:r>
          </a:p>
          <a:p>
            <a:endParaRPr lang="en-PH" sz="2000" dirty="0"/>
          </a:p>
          <a:p>
            <a:r>
              <a:rPr lang="en-PH" sz="2000" dirty="0"/>
              <a:t>Use machine learning and multi-criteria decision analysis (MCDA) with Python libraries like scikit-learn and TensorFlow within Django framework. Employ GIS libraries for data processing.</a:t>
            </a:r>
          </a:p>
          <a:p>
            <a:endParaRPr lang="en-PH" sz="2000" dirty="0"/>
          </a:p>
          <a:p>
            <a:r>
              <a:rPr lang="en-US" sz="2000" dirty="0"/>
              <a:t>Conduct thorough testing and validation for accuracy and efficacy, improving based on user feedback.</a:t>
            </a:r>
            <a:endParaRPr lang="en-P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8852B-2818-D77F-2080-EADE303B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6638"/>
      </p:ext>
    </p:extLst>
  </p:cSld>
  <p:clrMapOvr>
    <a:masterClrMapping/>
  </p:clrMapOvr>
</p:sld>
</file>

<file path=ppt/theme/theme1.xml><?xml version="1.0" encoding="utf-8"?>
<a:theme xmlns:a="http://schemas.openxmlformats.org/drawingml/2006/main" name="WMSU Templat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ptx" id="{5DEAEDCA-7F81-42B1-9E42-CC643514360C}" vid="{72D0270A-1703-49D1-B4E7-D6EEBE58BB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WMSU Powerpoint Template</Template>
  <TotalTime>41</TotalTime>
  <Words>350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WMSU Template</vt:lpstr>
      <vt:lpstr>Thesis Title Proposal/s</vt:lpstr>
      <vt:lpstr>THESIS Titles</vt:lpstr>
      <vt:lpstr>“SupplySavant: Integrating Supply Savant POS for Advanced Inventory Control and Profit Maximization”</vt:lpstr>
      <vt:lpstr>“SmartFix: Advancing Home Appliance Maintenance through Deep Learning-Powered Predictive Maintenance” </vt:lpstr>
      <vt:lpstr>GeoCrop Portal: Crop Information Portal using Geographic Information System (GIS) Application  </vt:lpstr>
      <vt:lpstr>Introduction</vt:lpstr>
      <vt:lpstr>Objectives</vt:lpstr>
      <vt:lpstr>Features of the Proposed Study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 Proposal/s</dc:title>
  <dc:creator>Fred Anthony Yu</dc:creator>
  <cp:lastModifiedBy>Fred Anthony Yu</cp:lastModifiedBy>
  <cp:revision>5</cp:revision>
  <dcterms:created xsi:type="dcterms:W3CDTF">2024-03-06T01:11:09Z</dcterms:created>
  <dcterms:modified xsi:type="dcterms:W3CDTF">2024-03-06T22:55:06Z</dcterms:modified>
</cp:coreProperties>
</file>