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9" r:id="rId2"/>
    <p:sldId id="259" r:id="rId3"/>
    <p:sldId id="260" r:id="rId4"/>
    <p:sldId id="261" r:id="rId5"/>
    <p:sldId id="257" r:id="rId6"/>
    <p:sldId id="262" r:id="rId7"/>
    <p:sldId id="265" r:id="rId8"/>
    <p:sldId id="263" r:id="rId9"/>
    <p:sldId id="258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0" r:id="rId37"/>
    <p:sldId id="291" r:id="rId38"/>
    <p:sldId id="301" r:id="rId39"/>
    <p:sldId id="292" r:id="rId40"/>
    <p:sldId id="294" r:id="rId41"/>
    <p:sldId id="295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919"/>
    <a:srgbClr val="A91313"/>
    <a:srgbClr val="BB1515"/>
    <a:srgbClr val="9A1212"/>
    <a:srgbClr val="68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110" d="100"/>
          <a:sy n="110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2AFE-5C15-436C-A40A-48093E48932C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EC9D-D0FA-4D11-AF25-23D79C15D1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AD23-1DAD-4E16-B55A-656B2E66AA0B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C4563-0677-4C09-9689-D6B99D47D4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8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2590800" y="0"/>
            <a:ext cx="436463" cy="6858000"/>
          </a:xfrm>
          <a:prstGeom prst="rect">
            <a:avLst/>
          </a:prstGeom>
          <a:solidFill>
            <a:srgbClr val="9A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382937" y="0"/>
            <a:ext cx="436463" cy="6858000"/>
          </a:xfrm>
          <a:prstGeom prst="rect">
            <a:avLst/>
          </a:prstGeom>
          <a:solidFill>
            <a:srgbClr val="A9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611537" cy="6858000"/>
          </a:xfrm>
          <a:prstGeom prst="rect">
            <a:avLst/>
          </a:prstGeom>
          <a:solidFill>
            <a:srgbClr val="B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0" r="27963"/>
          <a:stretch/>
        </p:blipFill>
        <p:spPr bwMode="auto">
          <a:xfrm>
            <a:off x="0" y="238387"/>
            <a:ext cx="3027263" cy="63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0" y="381000"/>
            <a:ext cx="5486400" cy="3886199"/>
          </a:xfrm>
        </p:spPr>
        <p:txBody>
          <a:bodyPr anchor="b">
            <a:noAutofit/>
          </a:bodyPr>
          <a:lstStyle>
            <a:lvl1pPr algn="ctr">
              <a:defRPr sz="6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Your PPT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0" y="4419600"/>
            <a:ext cx="548640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680C0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Author/s’ name/s followed by the College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5775-14F7-4B67-BEFF-CDF15033A76A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6221" y="4334470"/>
            <a:ext cx="318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WMSU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067800" y="0"/>
            <a:ext cx="152400" cy="6858000"/>
          </a:xfrm>
          <a:prstGeom prst="rect">
            <a:avLst/>
          </a:prstGeom>
          <a:gradFill>
            <a:gsLst>
              <a:gs pos="55395">
                <a:srgbClr val="DA1818"/>
              </a:gs>
              <a:gs pos="53000">
                <a:srgbClr val="BB1515"/>
              </a:gs>
              <a:gs pos="45000">
                <a:srgbClr val="E1191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25537" y="4419600"/>
            <a:ext cx="2286000" cy="0"/>
          </a:xfrm>
          <a:prstGeom prst="line">
            <a:avLst/>
          </a:prstGeom>
          <a:ln w="254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2" y="1837667"/>
            <a:ext cx="2316426" cy="2316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1CA-F601-416F-94B0-839D33299AAF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3461"/>
            <a:ext cx="9144000" cy="682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2743200"/>
          </a:xfrm>
        </p:spPr>
        <p:txBody>
          <a:bodyPr anchor="b">
            <a:noAutofit/>
          </a:bodyPr>
          <a:lstStyle>
            <a:lvl1pPr algn="l">
              <a:defRPr sz="60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419600"/>
            <a:ext cx="7772400" cy="1600199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8F6-7A2E-4965-9EF1-A8BE0E94DFBD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E61E-FB4D-41FA-894D-F50A40F5E8D3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762000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76863"/>
            <a:ext cx="4040188" cy="354929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456" y="1676400"/>
            <a:ext cx="4041775" cy="762000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6863"/>
            <a:ext cx="4041775" cy="354929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9B0-AC12-43A0-BF37-08DAF64E0A6D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87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A499-4AF1-4DEF-BFF1-372D652F227E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990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2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BAE-5292-466A-97C7-A0FBF91EB181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BEA0-B554-4DDA-926D-E6FF274AC015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B068-1D8C-49D7-B19D-5D39AD9068F3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23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F44D-9351-4BB7-BF74-3B58C5D970E7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47864" y="1196752"/>
            <a:ext cx="5616624" cy="2808312"/>
          </a:xfrm>
        </p:spPr>
        <p:txBody>
          <a:bodyPr/>
          <a:lstStyle/>
          <a:p>
            <a:r>
              <a:rPr lang="en-US" sz="2100" cap="none" dirty="0">
                <a:solidFill>
                  <a:schemeClr val="tx1"/>
                </a:solidFill>
              </a:rPr>
              <a:t>“Smart Urban Mobility: RFID And NFC-enabled Passenger Payment And Capacity Management System For Modern Jeeps”</a:t>
            </a:r>
            <a:br>
              <a:rPr lang="en-US" sz="2100" cap="none" dirty="0">
                <a:solidFill>
                  <a:schemeClr val="tx1"/>
                </a:solidFill>
              </a:rPr>
            </a:br>
            <a:br>
              <a:rPr lang="en-US" sz="2100" cap="none" dirty="0">
                <a:solidFill>
                  <a:schemeClr val="tx1"/>
                </a:solidFill>
              </a:rPr>
            </a:br>
            <a:r>
              <a:rPr lang="en-US" sz="2100" cap="none" dirty="0">
                <a:solidFill>
                  <a:schemeClr val="tx1"/>
                </a:solidFill>
              </a:rPr>
              <a:t>“Fresh Fish Finder: A Mobile App For Detecting Fish Freshness Using Computer Vision For Visually Impaired”</a:t>
            </a:r>
            <a:br>
              <a:rPr lang="en-US" sz="2100" cap="none" dirty="0">
                <a:solidFill>
                  <a:schemeClr val="tx1"/>
                </a:solidFill>
              </a:rPr>
            </a:br>
            <a:br>
              <a:rPr lang="en-US" sz="2100" cap="none" dirty="0">
                <a:solidFill>
                  <a:schemeClr val="tx1"/>
                </a:solidFill>
              </a:rPr>
            </a:br>
            <a:r>
              <a:rPr lang="en-US" sz="2100" cap="none" dirty="0">
                <a:solidFill>
                  <a:schemeClr val="tx1"/>
                </a:solidFill>
              </a:rPr>
              <a:t>“Smart Trash Revolution: Maximizing Waste Management Efficiency With Smart Trash Solutions”</a:t>
            </a:r>
            <a:endParaRPr lang="en-US" sz="2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31840" y="4689884"/>
            <a:ext cx="3168352" cy="194272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PROPONENTS: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Bagotao, Christiana O.	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Castelo, Ma. Rafael B.</a:t>
            </a:r>
          </a:p>
          <a:p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Liabado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Angel Mae D.	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Ventura, Shara Monique F.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BSCS 3A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D5207D39-A87A-2626-4B43-0A8257327004}"/>
              </a:ext>
            </a:extLst>
          </p:cNvPr>
          <p:cNvSpPr txBox="1">
            <a:spLocks/>
          </p:cNvSpPr>
          <p:nvPr/>
        </p:nvSpPr>
        <p:spPr>
          <a:xfrm>
            <a:off x="5796136" y="4689884"/>
            <a:ext cx="3168352" cy="777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680C0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ADVISER:</a:t>
            </a:r>
          </a:p>
          <a:p>
            <a:pPr algn="r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Ma’am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Aradzna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Kamman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5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Components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 readers for tracking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 modules for monitoring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Selection</a:t>
            </a:r>
          </a:p>
          <a:p>
            <a:pPr lvl="1" algn="just"/>
            <a:r>
              <a:rPr lang="en-P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focuses on algorithm for RFID-based passenger tracking system. 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6553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Tools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and Java.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Testing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testing with diverse commuters will ensure system usability and functionality.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413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patterns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Trends for potential improvements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 experts for accuracy and reliability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53776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Anticipate contributing new insights, findings through academic scientific publications.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Patent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may yield innovative solutions eligible for patent protection, demonstrating technological advancements and fostering innovation in the field.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114292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</a:p>
          <a:p>
            <a:pPr lvl="1" algn="just"/>
            <a:r>
              <a:rPr lang="en-US" sz="2800" dirty="0"/>
              <a:t>An advanced RFID-based tracking systems, offering significant value in transportation.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and Partnerships</a:t>
            </a:r>
          </a:p>
          <a:p>
            <a:pPr lvl="1" algn="just"/>
            <a:r>
              <a:rPr lang="en-US" sz="2800" dirty="0"/>
              <a:t>Partnership involves government agencies, transit operators, and tech providers for real-world deployment opportunities and actualization.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31843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0"/>
            <a:ext cx="8235538" cy="2328663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Policies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 inform science-based guidelines for enhancing urban mobility challenges, improving public transport efficiency, accessibility, and sustainability.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71408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Beneficiaries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Commuters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Transport Authorities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Zamboanga City's Economy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9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988840"/>
            <a:ext cx="7846640" cy="2743200"/>
          </a:xfrm>
        </p:spPr>
        <p:txBody>
          <a:bodyPr/>
          <a:lstStyle/>
          <a:p>
            <a:pPr algn="ctr"/>
            <a:r>
              <a:rPr lang="en-US" sz="3200" dirty="0"/>
              <a:t>“Fresh Fish Finder: A Mobile App for Detecting Fish Freshness Using Computer Vision for Visually Impaired”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Determining fish freshness is challenging for visually impaired people.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To address this, a mobile app with computer vision technology is propose.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To enhance people’s independence and promote healthier living.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Collect data set with labeled states of freshness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Carry out the implementation of the k-NN classifier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Integrate API: suggest meals based on fish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856" y="1628800"/>
            <a:ext cx="5486400" cy="550167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THESIS TITLE PROPOSAL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55268" y="3296294"/>
            <a:ext cx="5927576" cy="194272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Bagotao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Christiana O.	Castelo, Ma. Rafael B.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Liabado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Angel Mae D.	Ventura,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Monique F.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Adviser: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Ma’am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Aradzna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Kamman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College of Computing Studies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(BS in Computer Science)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Test functionality using visually impaired people for reliability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Evaluate accuracy, satisfaction through quantitative and qualitative methods</a:t>
            </a:r>
          </a:p>
          <a:p>
            <a:pPr marL="0" indent="0" algn="just">
              <a:buNone/>
            </a:pP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Features of the proposed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Real-time Fish Freshness Detection</a:t>
            </a:r>
          </a:p>
          <a:p>
            <a:r>
              <a:rPr lang="en-US" sz="2800" dirty="0"/>
              <a:t>Image Processing Techniques</a:t>
            </a:r>
          </a:p>
          <a:p>
            <a:r>
              <a:rPr lang="en-US" sz="2800" dirty="0"/>
              <a:t>K-Nearest Neighbors (K-NN) Classifier</a:t>
            </a:r>
          </a:p>
          <a:p>
            <a:r>
              <a:rPr lang="en-US" sz="2800" dirty="0"/>
              <a:t>Integration with Mobile Application</a:t>
            </a:r>
          </a:p>
          <a:p>
            <a:r>
              <a:rPr lang="en-US" sz="2800" dirty="0"/>
              <a:t>API Integration for Dish Suggestions</a:t>
            </a:r>
          </a:p>
          <a:p>
            <a:r>
              <a:rPr lang="en-US" sz="2800" dirty="0"/>
              <a:t>Voice-over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Fish Markets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Fisheries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Databases</a:t>
            </a: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920567"/>
            <a:ext cx="8235538" cy="2016224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Population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Visually impaired individuals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792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Components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devices with camera capabilities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Selection</a:t>
            </a:r>
          </a:p>
          <a:p>
            <a:pPr lvl="1" algn="just"/>
            <a:r>
              <a:rPr lang="en-US" sz="2800" dirty="0"/>
              <a:t>K-NN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5703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Tools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and Java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 and scikit-learn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4077072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Testing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testing involves visually impaired people to ensure app accessibility.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5307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K-NN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861048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Feedback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2485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 to knowledge through publication, disseminate results in community.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 aids the visually impaired people in the assessment of fresh fish. It can be distributed through app stores for wide end-user accessibility.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19210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Services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scientific workforce skills through researchers, developers, testers collaboration.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and Partnerships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 partnerships with fish markets, fisheries, and visually challenged organizations for data, resources, and future collaborations.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03812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0"/>
            <a:ext cx="8235538" cy="2328663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Policies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Adopt science-based guidelines for freshness detection and dietary recommendations to improve health outcomes in this group.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310932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Beneficiaries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Visually Impaired Individuals</a:t>
            </a: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777901"/>
            <a:ext cx="7772400" cy="4943574"/>
          </a:xfrm>
        </p:spPr>
        <p:txBody>
          <a:bodyPr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“Smart Urban Mobility: RFID and NFC-enabled Passenger Payment and Capacity Management System for Modern Jeeps”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“Fresh Fish Finder: A Mobile App for Detecting Fish Freshness Using Computer Vision for Visually Impaired”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“Smart Trash Revolution: Maximizing Waste Management Efficiency with Smart Trash Solutions”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2743200"/>
          </a:xfrm>
        </p:spPr>
        <p:txBody>
          <a:bodyPr/>
          <a:lstStyle/>
          <a:p>
            <a:pPr algn="ctr"/>
            <a:r>
              <a:rPr lang="en-US" sz="3200" dirty="0"/>
              <a:t>“Smart Trash Revolution: Maximizing Waste Management Efficiency with Smart Trash Solutions”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Cities globally grapple with increasing waste due to urbanization.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An integrated hydraulic compressors into smart trash solutions.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Aims to optimize collection and prevent overflow is proposed. </a:t>
            </a:r>
          </a:p>
          <a:p>
            <a:pPr algn="just"/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9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Collect historical data on waste generation rates</a:t>
            </a:r>
          </a:p>
          <a:p>
            <a:r>
              <a:rPr lang="en-US" sz="2800" dirty="0"/>
              <a:t>Implement installation, calibration of sensors, compactors, drainage in waste bins</a:t>
            </a:r>
          </a:p>
          <a:p>
            <a:r>
              <a:rPr lang="en-US" sz="2800" dirty="0"/>
              <a:t>Facilitate </a:t>
            </a:r>
            <a:r>
              <a:rPr lang="en-US" sz="2800" dirty="0" err="1"/>
              <a:t>IoT</a:t>
            </a:r>
            <a:r>
              <a:rPr lang="en-US" sz="2800" dirty="0"/>
              <a:t> integration for remote monitoring, centralized real-time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8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Perform testing to confirm integrated solutions work</a:t>
            </a:r>
          </a:p>
          <a:p>
            <a:r>
              <a:rPr lang="en-US" sz="2800" dirty="0"/>
              <a:t>Get user feedback through surveys</a:t>
            </a:r>
          </a:p>
          <a:p>
            <a:r>
              <a:rPr lang="en-US" sz="2800" dirty="0"/>
              <a:t>Measure smart waste system impact: reduce overflowing, enhance cleanliness</a:t>
            </a:r>
          </a:p>
          <a:p>
            <a:pPr marL="0" indent="0" algn="just">
              <a:buNone/>
            </a:pP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Features of the proposed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Real-time Monitoring and Notification</a:t>
            </a:r>
          </a:p>
          <a:p>
            <a:r>
              <a:rPr lang="en-US" sz="2800" dirty="0"/>
              <a:t>Integration of Hydraulic Compactor</a:t>
            </a:r>
          </a:p>
          <a:p>
            <a:r>
              <a:rPr lang="en-US" sz="2800" dirty="0"/>
              <a:t>Drainage</a:t>
            </a:r>
          </a:p>
          <a:p>
            <a:r>
              <a:rPr lang="en-US" sz="2800" dirty="0"/>
              <a:t>Remote Management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2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Generation Rates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 Fill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Operational Data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And Real-time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7643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F6A36-C13E-F592-C85C-CE9F7804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878DB0-0A43-DC2A-3493-565F6DD32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8" y="2060848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Population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 walkers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Waste management companies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information from companies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A1B93-E1F0-414A-1ADE-DEADB308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EDEE21-5BAF-38E5-D2C7-0D99444D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92981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Components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level sensors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Hydraulic compactors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Drainage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modules for real-time monitoring and efficient waste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24124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A04C-EB93-26AE-E30D-98896DCE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18978F-3B15-6370-5CD0-4DC6000D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262" y="1772816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Tools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Raspberry pi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modules 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management software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55220-4B47-21B9-62C0-DF4E501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399BD2-1FF6-74FC-F4C5-EDA5484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03199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Testing</a:t>
            </a:r>
          </a:p>
          <a:p>
            <a:pPr lvl="1" algn="just"/>
            <a:r>
              <a:rPr lang="en-US" sz="2800" dirty="0"/>
              <a:t>Waste management staff</a:t>
            </a:r>
          </a:p>
          <a:p>
            <a:pPr lvl="1" algn="just"/>
            <a:r>
              <a:rPr lang="en-US" sz="2800" dirty="0"/>
              <a:t>Sidewalk residents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lvl="1" algn="just"/>
            <a:r>
              <a:rPr lang="en-US" sz="2800" dirty="0"/>
              <a:t>Organized presentation, visualizations, basic statistics, group comparisons, feedback gathering, and iterative refinement.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610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2743200"/>
          </a:xfrm>
        </p:spPr>
        <p:txBody>
          <a:bodyPr/>
          <a:lstStyle/>
          <a:p>
            <a:pPr algn="ctr"/>
            <a:r>
              <a:rPr lang="en-US" sz="3200" dirty="0"/>
              <a:t>“Smart Urban Mobility: RFID and NFC-enabled Passenger Payment and Capacity Management System for Modern Jeeps”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0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to contribute novel insights to scientific publication development.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Patent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to cover patents for novel innovations, technological improvements.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187413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</a:p>
          <a:p>
            <a:pPr lvl="1" algn="just"/>
            <a:r>
              <a:rPr lang="en-US" sz="2800" dirty="0"/>
              <a:t>Commercial product: "smart" garbage bins, optimization software in development eventually.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Policies</a:t>
            </a:r>
          </a:p>
          <a:p>
            <a:pPr lvl="1" algn="just"/>
            <a:r>
              <a:rPr lang="en-US" sz="2800" dirty="0"/>
              <a:t>Adoption of science-based guidelines is not a primary outcome.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224195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Beneficiaries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Sidewalk Users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Local Governments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Environmental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61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296144"/>
          </a:xfrm>
        </p:spPr>
        <p:txBody>
          <a:bodyPr/>
          <a:lstStyle/>
          <a:p>
            <a:pPr algn="ctr"/>
            <a:r>
              <a:rPr lang="en-US" sz="3200" dirty="0"/>
              <a:t>END. 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Services are causing dissatisfaction due to lack of real-time information on the modern jeep.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A RFID with card scanning and a real-time mobile app is proposed. 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To enhance commuter travel experience, an efficient and accessible transportation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PH" sz="2800" dirty="0">
                <a:latin typeface="Tahoma" panose="020B0604030504040204" pitchFamily="34" charset="0"/>
                <a:cs typeface="Tahoma" panose="020B0604030504040204" pitchFamily="34" charset="0"/>
              </a:rPr>
              <a:t>Develop app that integrates with RFID for updates</a:t>
            </a:r>
          </a:p>
          <a:p>
            <a:pPr algn="just"/>
            <a:r>
              <a:rPr lang="en-PH" sz="2800" dirty="0">
                <a:latin typeface="Tahoma" panose="020B0604030504040204" pitchFamily="34" charset="0"/>
                <a:cs typeface="Tahoma" panose="020B0604030504040204" pitchFamily="34" charset="0"/>
              </a:rPr>
              <a:t>Utilize multiliterate techniques for precise positioning based on RFID/GPS</a:t>
            </a:r>
          </a:p>
          <a:p>
            <a:pPr algn="just"/>
            <a:r>
              <a:rPr lang="en-PH" sz="2800" dirty="0">
                <a:latin typeface="Tahoma" panose="020B0604030504040204" pitchFamily="34" charset="0"/>
                <a:cs typeface="Tahoma" panose="020B0604030504040204" pitchFamily="34" charset="0"/>
              </a:rPr>
              <a:t>Test app's real-time features, ensuring jeep location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PH" sz="2800" dirty="0">
                <a:latin typeface="Tahoma" panose="020B0604030504040204" pitchFamily="34" charset="0"/>
                <a:cs typeface="Tahoma" panose="020B0604030504040204" pitchFamily="34" charset="0"/>
              </a:rPr>
              <a:t>Conduct user tests, gather feedback on mobile app</a:t>
            </a:r>
          </a:p>
          <a:p>
            <a:pPr algn="just"/>
            <a:r>
              <a:rPr lang="en-PH" sz="2800" dirty="0">
                <a:latin typeface="Tahoma" panose="020B0604030504040204" pitchFamily="34" charset="0"/>
                <a:cs typeface="Tahoma" panose="020B0604030504040204" pitchFamily="34" charset="0"/>
              </a:rPr>
              <a:t>Measure commuter satisfaction in Zamboanga City with app</a:t>
            </a:r>
          </a:p>
          <a:p>
            <a:pPr marL="0" indent="0" algn="just">
              <a:buNone/>
            </a:pP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Features of the proposed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RFID-Based Passenger Tracking</a:t>
            </a:r>
          </a:p>
          <a:p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Card Scanning</a:t>
            </a:r>
          </a:p>
          <a:p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Seat Availability Monitoring</a:t>
            </a:r>
          </a:p>
          <a:p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User-Friendly Interface</a:t>
            </a:r>
          </a:p>
          <a:p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Customizable Notification</a:t>
            </a:r>
          </a:p>
          <a:p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Adaptability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1262" y="1676401"/>
            <a:ext cx="8235538" cy="1824608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 readers on modern jeep with GPS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1262" y="3681360"/>
            <a:ext cx="8235538" cy="2016224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Population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Zamboanga City commuters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78394319"/>
      </p:ext>
    </p:extLst>
  </p:cSld>
  <p:clrMapOvr>
    <a:masterClrMapping/>
  </p:clrMapOvr>
</p:sld>
</file>

<file path=ppt/theme/theme1.xml><?xml version="1.0" encoding="utf-8"?>
<a:theme xmlns:a="http://schemas.openxmlformats.org/drawingml/2006/main" name="WMSU Templat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ptx" id="{5DEAEDCA-7F81-42B1-9E42-CC643514360C}" vid="{72D0270A-1703-49D1-B4E7-D6EEBE58BB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WMSU Powerpoint Template</Template>
  <TotalTime>90</TotalTime>
  <Words>1100</Words>
  <Application>Microsoft Office PowerPoint</Application>
  <PresentationFormat>On-screen Show (4:3)</PresentationFormat>
  <Paragraphs>241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Tahoma</vt:lpstr>
      <vt:lpstr>WMSU Template</vt:lpstr>
      <vt:lpstr>“Smart Urban Mobility: RFID And NFC-enabled Passenger Payment And Capacity Management System For Modern Jeeps”  “Fresh Fish Finder: A Mobile App For Detecting Fish Freshness Using Computer Vision For Visually Impaired”  “Smart Trash Revolution: Maximizing Waste Management Efficiency With Smart Trash Solutions”</vt:lpstr>
      <vt:lpstr>THESIS TITLE PROPOSAL</vt:lpstr>
      <vt:lpstr>“Smart Urban Mobility: RFID and NFC-enabled Passenger Payment and Capacity Management System for Modern Jeeps”  “Fresh Fish Finder: A Mobile App for Detecting Fish Freshness Using Computer Vision for Visually Impaired”  “Smart Trash Revolution: Maximizing Waste Management Efficiency with Smart Trash Solutions”</vt:lpstr>
      <vt:lpstr>“Smart Urban Mobility: RFID and NFC-enabled Passenger Payment and Capacity Management System for Modern Jeeps”</vt:lpstr>
      <vt:lpstr>Introduction</vt:lpstr>
      <vt:lpstr>Objectives</vt:lpstr>
      <vt:lpstr>Objectives</vt:lpstr>
      <vt:lpstr>Features of the proposed study</vt:lpstr>
      <vt:lpstr>Methodology</vt:lpstr>
      <vt:lpstr>Methodology</vt:lpstr>
      <vt:lpstr>Methodology</vt:lpstr>
      <vt:lpstr>Methodology</vt:lpstr>
      <vt:lpstr>Expected Output</vt:lpstr>
      <vt:lpstr>Expected Output</vt:lpstr>
      <vt:lpstr>Expected Output</vt:lpstr>
      <vt:lpstr>Beneficiaries</vt:lpstr>
      <vt:lpstr>“Fresh Fish Finder: A Mobile App for Detecting Fish Freshness Using Computer Vision for Visually Impaired”</vt:lpstr>
      <vt:lpstr>Introduction</vt:lpstr>
      <vt:lpstr>Objectives</vt:lpstr>
      <vt:lpstr>Objectives</vt:lpstr>
      <vt:lpstr>Features of the proposed study</vt:lpstr>
      <vt:lpstr>Methodology</vt:lpstr>
      <vt:lpstr>Methodology</vt:lpstr>
      <vt:lpstr>Methodology</vt:lpstr>
      <vt:lpstr>Methodology</vt:lpstr>
      <vt:lpstr>Expected Output</vt:lpstr>
      <vt:lpstr>Expected Output</vt:lpstr>
      <vt:lpstr>Expected Output</vt:lpstr>
      <vt:lpstr>Beneficiaries</vt:lpstr>
      <vt:lpstr>“Smart Trash Revolution: Maximizing Waste Management Efficiency with Smart Trash Solutions”</vt:lpstr>
      <vt:lpstr>Introduction</vt:lpstr>
      <vt:lpstr>Objectives</vt:lpstr>
      <vt:lpstr>Objectives</vt:lpstr>
      <vt:lpstr>Features of the proposed study</vt:lpstr>
      <vt:lpstr>Methodology</vt:lpstr>
      <vt:lpstr>Methodology</vt:lpstr>
      <vt:lpstr>Methodology</vt:lpstr>
      <vt:lpstr>Methodology</vt:lpstr>
      <vt:lpstr>Methodology</vt:lpstr>
      <vt:lpstr>Expected Output</vt:lpstr>
      <vt:lpstr>Expected Output</vt:lpstr>
      <vt:lpstr>Beneficiaries</vt:lpstr>
      <vt:lpstr>END.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 PROPOSAL</dc:title>
  <dc:creator>RAFAEL CASTELO</dc:creator>
  <cp:lastModifiedBy>FNU LNU</cp:lastModifiedBy>
  <cp:revision>13</cp:revision>
  <dcterms:created xsi:type="dcterms:W3CDTF">2024-03-05T14:54:12Z</dcterms:created>
  <dcterms:modified xsi:type="dcterms:W3CDTF">2024-03-05T18:45:49Z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2024-03-05T18:45:17Z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93c584d2-06fb-47ed-b69a-e31bc3e97aa3</vt:lpwstr>
  </property>
  <property fmtid="{D5CDD505-2E9C-101B-9397-08002B2CF9AE}" pid="7" name="MSIP_Label_defa4170-0d19-0005-0004-bc88714345d2_ActionId">
    <vt:lpwstr>5d1e807c-59f8-436e-ba32-ac3eaeaddd98</vt:lpwstr>
  </property>
  <property fmtid="{D5CDD505-2E9C-101B-9397-08002B2CF9AE}" pid="8" name="MSIP_Label_defa4170-0d19-0005-0004-bc88714345d2_ContentBits">
    <vt:lpwstr>0</vt:lpwstr>
  </property>
</Properties>
</file>