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919"/>
    <a:srgbClr val="A91313"/>
    <a:srgbClr val="BB1515"/>
    <a:srgbClr val="9A1212"/>
    <a:srgbClr val="68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126" d="100"/>
          <a:sy n="126" d="100"/>
        </p:scale>
        <p:origin x="11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D2AFE-5C15-436C-A40A-48093E48932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EEC9D-D0FA-4D11-AF25-23D79C15D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AAD23-1DAD-4E16-B55A-656B2E66AA0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C4563-0677-4C09-9689-D6B99D47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8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2590800" y="0"/>
            <a:ext cx="436463" cy="6858000"/>
          </a:xfrm>
          <a:prstGeom prst="rect">
            <a:avLst/>
          </a:prstGeom>
          <a:solidFill>
            <a:srgbClr val="9A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2382937" y="0"/>
            <a:ext cx="436463" cy="6858000"/>
          </a:xfrm>
          <a:prstGeom prst="rect">
            <a:avLst/>
          </a:prstGeom>
          <a:solidFill>
            <a:srgbClr val="A9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2611537" cy="6858000"/>
          </a:xfrm>
          <a:prstGeom prst="rect">
            <a:avLst/>
          </a:prstGeom>
          <a:solidFill>
            <a:srgbClr val="BB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0" r="27963"/>
          <a:stretch/>
        </p:blipFill>
        <p:spPr bwMode="auto">
          <a:xfrm>
            <a:off x="0" y="238387"/>
            <a:ext cx="3027263" cy="635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0" y="381000"/>
            <a:ext cx="5486400" cy="3886199"/>
          </a:xfrm>
        </p:spPr>
        <p:txBody>
          <a:bodyPr anchor="b">
            <a:noAutofit/>
          </a:bodyPr>
          <a:lstStyle>
            <a:lvl1pPr algn="ctr">
              <a:defRPr sz="6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Your PPT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0" y="4419600"/>
            <a:ext cx="548640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680C0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Author/s’ name/s followed by the College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5775-14F7-4B67-BEFF-CDF15033A76A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26221" y="4334470"/>
            <a:ext cx="3189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WMSU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9067800" y="0"/>
            <a:ext cx="152400" cy="6858000"/>
          </a:xfrm>
          <a:prstGeom prst="rect">
            <a:avLst/>
          </a:prstGeom>
          <a:gradFill>
            <a:gsLst>
              <a:gs pos="55395">
                <a:srgbClr val="DA1818"/>
              </a:gs>
              <a:gs pos="53000">
                <a:srgbClr val="BB1515"/>
              </a:gs>
              <a:gs pos="45000">
                <a:srgbClr val="E1191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25537" y="4419600"/>
            <a:ext cx="2286000" cy="0"/>
          </a:xfrm>
          <a:prstGeom prst="line">
            <a:avLst/>
          </a:prstGeom>
          <a:ln w="25400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42" y="1837667"/>
            <a:ext cx="2316426" cy="2316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55638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81CA-F601-416F-94B0-839D33299AAF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3461"/>
            <a:ext cx="9144000" cy="682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400" cy="2743200"/>
          </a:xfrm>
        </p:spPr>
        <p:txBody>
          <a:bodyPr anchor="b">
            <a:noAutofit/>
          </a:bodyPr>
          <a:lstStyle>
            <a:lvl1pPr algn="l">
              <a:defRPr sz="60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419600"/>
            <a:ext cx="7772400" cy="1600199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78F6-7A2E-4965-9EF1-A8BE0E94DFBD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39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E61E-FB4D-41FA-894D-F50A40F5E8D3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55638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40188" cy="762000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76863"/>
            <a:ext cx="4040188" cy="354929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456" y="1676400"/>
            <a:ext cx="4041775" cy="762000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6863"/>
            <a:ext cx="4041775" cy="354929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99B0-AC12-43A0-BF37-08DAF64E0A6D}" type="datetime1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55638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87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>
            <a:lvl1pPr>
              <a:defRPr sz="4200" b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A499-4AF1-4DEF-BFF1-372D652F227E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3008313" cy="990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0"/>
            <a:ext cx="5111750" cy="5287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28800"/>
            <a:ext cx="3008313" cy="4297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BAE-5292-466A-97C7-A0FBF91EB181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BEA0-B554-4DDA-926D-E6FF274AC015}" type="datetime1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7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B068-1D8C-49D7-B19D-5D39AD9068F3}" type="datetime1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85000"/>
              </a:schemeClr>
            </a:gs>
            <a:gs pos="23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F44D-9351-4BB7-BF74-3B58C5D970E7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5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29000" y="1335224"/>
            <a:ext cx="5486400" cy="2206351"/>
          </a:xfrm>
        </p:spPr>
        <p:txBody>
          <a:bodyPr/>
          <a:lstStyle/>
          <a:p>
            <a:r>
              <a:rPr lang="en-US" dirty="0"/>
              <a:t>Thesis Title Proposal/s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29000" y="3789040"/>
            <a:ext cx="5486400" cy="1600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Yu, Fred Anthony 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Katalbas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Carl Trebor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Johnneri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Garcia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96752"/>
            <a:ext cx="7772400" cy="698376"/>
          </a:xfrm>
        </p:spPr>
        <p:txBody>
          <a:bodyPr/>
          <a:lstStyle/>
          <a:p>
            <a:r>
              <a:rPr lang="en-US" sz="4000" dirty="0"/>
              <a:t>THESIS Titles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2060849"/>
            <a:ext cx="7772400" cy="108012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SupplySavant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Integrating Supply Savant POS for Advanced Inventory Control and Profit Maximization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D372EEB2-4024-6F10-B7FB-3FCD8303422D}"/>
              </a:ext>
            </a:extLst>
          </p:cNvPr>
          <p:cNvSpPr txBox="1">
            <a:spLocks/>
          </p:cNvSpPr>
          <p:nvPr/>
        </p:nvSpPr>
        <p:spPr>
          <a:xfrm>
            <a:off x="685800" y="3392996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SmartFix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Advancing Home Appliance Maintenance through Deep Learning-Powered Predictive Maintenance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F8C6370-B3AB-2A2C-77B5-D34420A13F45}"/>
              </a:ext>
            </a:extLst>
          </p:cNvPr>
          <p:cNvSpPr txBox="1">
            <a:spLocks/>
          </p:cNvSpPr>
          <p:nvPr/>
        </p:nvSpPr>
        <p:spPr>
          <a:xfrm>
            <a:off x="685800" y="4725144"/>
            <a:ext cx="777240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Geo Harvest Hub: Crop Information Portal using Geographic Information System (GIS) Application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6277"/>
      </p:ext>
    </p:extLst>
  </p:cSld>
  <p:clrMapOvr>
    <a:masterClrMapping/>
  </p:clrMapOvr>
</p:sld>
</file>

<file path=ppt/theme/theme1.xml><?xml version="1.0" encoding="utf-8"?>
<a:theme xmlns:a="http://schemas.openxmlformats.org/drawingml/2006/main" name="WMSU Templat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ptx" id="{5DEAEDCA-7F81-42B1-9E42-CC643514360C}" vid="{72D0270A-1703-49D1-B4E7-D6EEBE58BB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WMSU Powerpoint Template</Template>
  <TotalTime>10</TotalTime>
  <Words>62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Tahoma</vt:lpstr>
      <vt:lpstr>WMSU Template</vt:lpstr>
      <vt:lpstr>Thesis Title Proposal/s</vt:lpstr>
      <vt:lpstr>THESIS Titles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 Proposal/s</dc:title>
  <dc:creator>Fred Anthony Yu</dc:creator>
  <cp:lastModifiedBy>Fred Anthony Yu</cp:lastModifiedBy>
  <cp:revision>1</cp:revision>
  <dcterms:created xsi:type="dcterms:W3CDTF">2024-03-06T01:11:09Z</dcterms:created>
  <dcterms:modified xsi:type="dcterms:W3CDTF">2024-03-06T01:21:42Z</dcterms:modified>
</cp:coreProperties>
</file>