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6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A7D85-207F-624A-A92D-0B410FD5BAAA}" type="datetimeFigureOut">
              <a:rPr lang="en-US" smtClean="0"/>
              <a:t>13-03-18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1C9E0-399E-AB49-BB86-30DFFF7C4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80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A7D85-207F-624A-A92D-0B410FD5BAAA}" type="datetimeFigureOut">
              <a:rPr lang="en-US" smtClean="0"/>
              <a:t>13-03-18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1C9E0-399E-AB49-BB86-30DFFF7C4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53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A7D85-207F-624A-A92D-0B410FD5BAAA}" type="datetimeFigureOut">
              <a:rPr lang="en-US" smtClean="0"/>
              <a:t>13-03-18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1C9E0-399E-AB49-BB86-30DFFF7C4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65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A7D85-207F-624A-A92D-0B410FD5BAAA}" type="datetimeFigureOut">
              <a:rPr lang="en-US" smtClean="0"/>
              <a:t>13-03-18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1C9E0-399E-AB49-BB86-30DFFF7C4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8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A7D85-207F-624A-A92D-0B410FD5BAAA}" type="datetimeFigureOut">
              <a:rPr lang="en-US" smtClean="0"/>
              <a:t>13-03-18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1C9E0-399E-AB49-BB86-30DFFF7C4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8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A7D85-207F-624A-A92D-0B410FD5BAAA}" type="datetimeFigureOut">
              <a:rPr lang="en-US" smtClean="0"/>
              <a:t>13-03-18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1C9E0-399E-AB49-BB86-30DFFF7C4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58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A7D85-207F-624A-A92D-0B410FD5BAAA}" type="datetimeFigureOut">
              <a:rPr lang="en-US" smtClean="0"/>
              <a:t>13-03-18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1C9E0-399E-AB49-BB86-30DFFF7C4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59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A7D85-207F-624A-A92D-0B410FD5BAAA}" type="datetimeFigureOut">
              <a:rPr lang="en-US" smtClean="0"/>
              <a:t>13-03-18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1C9E0-399E-AB49-BB86-30DFFF7C4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75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A7D85-207F-624A-A92D-0B410FD5BAAA}" type="datetimeFigureOut">
              <a:rPr lang="en-US" smtClean="0"/>
              <a:t>13-03-18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1C9E0-399E-AB49-BB86-30DFFF7C4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98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A7D85-207F-624A-A92D-0B410FD5BAAA}" type="datetimeFigureOut">
              <a:rPr lang="en-US" smtClean="0"/>
              <a:t>13-03-18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1C9E0-399E-AB49-BB86-30DFFF7C4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768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A7D85-207F-624A-A92D-0B410FD5BAAA}" type="datetimeFigureOut">
              <a:rPr lang="en-US" smtClean="0"/>
              <a:t>13-03-18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1C9E0-399E-AB49-BB86-30DFFF7C4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19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A7D85-207F-624A-A92D-0B410FD5BAAA}" type="datetimeFigureOut">
              <a:rPr lang="en-US" smtClean="0"/>
              <a:t>13-03-18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1C9E0-399E-AB49-BB86-30DFFF7C4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95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89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3489498" y="1865448"/>
            <a:ext cx="428723" cy="5470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3489498" y="2467721"/>
            <a:ext cx="313140" cy="4863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489498" y="3203878"/>
            <a:ext cx="0" cy="5470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489498" y="3849816"/>
            <a:ext cx="0" cy="547011"/>
          </a:xfrm>
          <a:prstGeom prst="straightConnector1">
            <a:avLst/>
          </a:prstGeom>
          <a:ln>
            <a:headEnd type="arrow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569691" y="3813065"/>
            <a:ext cx="428723" cy="547011"/>
          </a:xfrm>
          <a:prstGeom prst="straightConnector1">
            <a:avLst/>
          </a:prstGeom>
          <a:ln>
            <a:headEnd type="arrow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557997" y="3003513"/>
            <a:ext cx="428723" cy="54701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016999" y="3668179"/>
            <a:ext cx="0" cy="625901"/>
          </a:xfrm>
          <a:prstGeom prst="straightConnector1">
            <a:avLst/>
          </a:prstGeom>
          <a:ln>
            <a:headEnd type="arrow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016999" y="2511386"/>
            <a:ext cx="282222" cy="387424"/>
          </a:xfrm>
          <a:prstGeom prst="straightConnector1">
            <a:avLst/>
          </a:prstGeom>
          <a:ln>
            <a:headEnd type="arrow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505498" y="1865448"/>
            <a:ext cx="428723" cy="5470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942942" y="2546118"/>
            <a:ext cx="0" cy="5470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432882" y="1932598"/>
            <a:ext cx="0" cy="1076748"/>
          </a:xfrm>
          <a:prstGeom prst="straightConnector1">
            <a:avLst/>
          </a:prstGeom>
          <a:ln>
            <a:headEnd type="arrow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942942" y="3255018"/>
            <a:ext cx="0" cy="466775"/>
          </a:xfrm>
          <a:prstGeom prst="straightConnector1">
            <a:avLst/>
          </a:prstGeom>
          <a:ln>
            <a:headEnd type="arrow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3986720" y="1865448"/>
            <a:ext cx="312501" cy="4733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053942" y="3037936"/>
            <a:ext cx="341997" cy="512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951663" y="3747069"/>
            <a:ext cx="0" cy="547011"/>
          </a:xfrm>
          <a:prstGeom prst="straightConnector1">
            <a:avLst/>
          </a:prstGeom>
          <a:ln>
            <a:headEnd type="arrow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505499" y="3093129"/>
            <a:ext cx="428722" cy="1122061"/>
          </a:xfrm>
          <a:prstGeom prst="straightConnector1">
            <a:avLst/>
          </a:prstGeom>
          <a:ln>
            <a:headEnd type="arrow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140054" y="1593044"/>
            <a:ext cx="2116666" cy="537957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140054" y="4086681"/>
            <a:ext cx="2116666" cy="575438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3154166" y="4332970"/>
            <a:ext cx="2102555" cy="320764"/>
          </a:xfrm>
          <a:custGeom>
            <a:avLst/>
            <a:gdLst>
              <a:gd name="connsiteX0" fmla="*/ 0 w 2144889"/>
              <a:gd name="connsiteY0" fmla="*/ 28222 h 282222"/>
              <a:gd name="connsiteX1" fmla="*/ 0 w 2144889"/>
              <a:gd name="connsiteY1" fmla="*/ 28222 h 282222"/>
              <a:gd name="connsiteX2" fmla="*/ 155222 w 2144889"/>
              <a:gd name="connsiteY2" fmla="*/ 98777 h 282222"/>
              <a:gd name="connsiteX3" fmla="*/ 225777 w 2144889"/>
              <a:gd name="connsiteY3" fmla="*/ 183444 h 282222"/>
              <a:gd name="connsiteX4" fmla="*/ 536222 w 2144889"/>
              <a:gd name="connsiteY4" fmla="*/ 225777 h 282222"/>
              <a:gd name="connsiteX5" fmla="*/ 635000 w 2144889"/>
              <a:gd name="connsiteY5" fmla="*/ 239889 h 282222"/>
              <a:gd name="connsiteX6" fmla="*/ 691444 w 2144889"/>
              <a:gd name="connsiteY6" fmla="*/ 254000 h 282222"/>
              <a:gd name="connsiteX7" fmla="*/ 860777 w 2144889"/>
              <a:gd name="connsiteY7" fmla="*/ 282222 h 282222"/>
              <a:gd name="connsiteX8" fmla="*/ 987777 w 2144889"/>
              <a:gd name="connsiteY8" fmla="*/ 268111 h 282222"/>
              <a:gd name="connsiteX9" fmla="*/ 1086555 w 2144889"/>
              <a:gd name="connsiteY9" fmla="*/ 239889 h 282222"/>
              <a:gd name="connsiteX10" fmla="*/ 1552222 w 2144889"/>
              <a:gd name="connsiteY10" fmla="*/ 225777 h 282222"/>
              <a:gd name="connsiteX11" fmla="*/ 1651000 w 2144889"/>
              <a:gd name="connsiteY11" fmla="*/ 211666 h 282222"/>
              <a:gd name="connsiteX12" fmla="*/ 1848555 w 2144889"/>
              <a:gd name="connsiteY12" fmla="*/ 197555 h 282222"/>
              <a:gd name="connsiteX13" fmla="*/ 1975555 w 2144889"/>
              <a:gd name="connsiteY13" fmla="*/ 183444 h 282222"/>
              <a:gd name="connsiteX14" fmla="*/ 2017889 w 2144889"/>
              <a:gd name="connsiteY14" fmla="*/ 169333 h 282222"/>
              <a:gd name="connsiteX15" fmla="*/ 2046111 w 2144889"/>
              <a:gd name="connsiteY15" fmla="*/ 127000 h 282222"/>
              <a:gd name="connsiteX16" fmla="*/ 2074333 w 2144889"/>
              <a:gd name="connsiteY16" fmla="*/ 98777 h 282222"/>
              <a:gd name="connsiteX17" fmla="*/ 2144889 w 2144889"/>
              <a:gd name="connsiteY17" fmla="*/ 0 h 282222"/>
              <a:gd name="connsiteX18" fmla="*/ 2144889 w 2144889"/>
              <a:gd name="connsiteY18" fmla="*/ 0 h 282222"/>
              <a:gd name="connsiteX0" fmla="*/ 0 w 2144889"/>
              <a:gd name="connsiteY0" fmla="*/ 28222 h 282222"/>
              <a:gd name="connsiteX1" fmla="*/ 0 w 2144889"/>
              <a:gd name="connsiteY1" fmla="*/ 28222 h 282222"/>
              <a:gd name="connsiteX2" fmla="*/ 155222 w 2144889"/>
              <a:gd name="connsiteY2" fmla="*/ 98777 h 282222"/>
              <a:gd name="connsiteX3" fmla="*/ 296332 w 2144889"/>
              <a:gd name="connsiteY3" fmla="*/ 169333 h 282222"/>
              <a:gd name="connsiteX4" fmla="*/ 536222 w 2144889"/>
              <a:gd name="connsiteY4" fmla="*/ 225777 h 282222"/>
              <a:gd name="connsiteX5" fmla="*/ 635000 w 2144889"/>
              <a:gd name="connsiteY5" fmla="*/ 239889 h 282222"/>
              <a:gd name="connsiteX6" fmla="*/ 691444 w 2144889"/>
              <a:gd name="connsiteY6" fmla="*/ 254000 h 282222"/>
              <a:gd name="connsiteX7" fmla="*/ 860777 w 2144889"/>
              <a:gd name="connsiteY7" fmla="*/ 282222 h 282222"/>
              <a:gd name="connsiteX8" fmla="*/ 987777 w 2144889"/>
              <a:gd name="connsiteY8" fmla="*/ 268111 h 282222"/>
              <a:gd name="connsiteX9" fmla="*/ 1086555 w 2144889"/>
              <a:gd name="connsiteY9" fmla="*/ 239889 h 282222"/>
              <a:gd name="connsiteX10" fmla="*/ 1552222 w 2144889"/>
              <a:gd name="connsiteY10" fmla="*/ 225777 h 282222"/>
              <a:gd name="connsiteX11" fmla="*/ 1651000 w 2144889"/>
              <a:gd name="connsiteY11" fmla="*/ 211666 h 282222"/>
              <a:gd name="connsiteX12" fmla="*/ 1848555 w 2144889"/>
              <a:gd name="connsiteY12" fmla="*/ 197555 h 282222"/>
              <a:gd name="connsiteX13" fmla="*/ 1975555 w 2144889"/>
              <a:gd name="connsiteY13" fmla="*/ 183444 h 282222"/>
              <a:gd name="connsiteX14" fmla="*/ 2017889 w 2144889"/>
              <a:gd name="connsiteY14" fmla="*/ 169333 h 282222"/>
              <a:gd name="connsiteX15" fmla="*/ 2046111 w 2144889"/>
              <a:gd name="connsiteY15" fmla="*/ 127000 h 282222"/>
              <a:gd name="connsiteX16" fmla="*/ 2074333 w 2144889"/>
              <a:gd name="connsiteY16" fmla="*/ 98777 h 282222"/>
              <a:gd name="connsiteX17" fmla="*/ 2144889 w 2144889"/>
              <a:gd name="connsiteY17" fmla="*/ 0 h 282222"/>
              <a:gd name="connsiteX18" fmla="*/ 2144889 w 2144889"/>
              <a:gd name="connsiteY18" fmla="*/ 0 h 282222"/>
              <a:gd name="connsiteX0" fmla="*/ 0 w 2144889"/>
              <a:gd name="connsiteY0" fmla="*/ 28222 h 282222"/>
              <a:gd name="connsiteX1" fmla="*/ 0 w 2144889"/>
              <a:gd name="connsiteY1" fmla="*/ 28222 h 282222"/>
              <a:gd name="connsiteX2" fmla="*/ 155222 w 2144889"/>
              <a:gd name="connsiteY2" fmla="*/ 98777 h 282222"/>
              <a:gd name="connsiteX3" fmla="*/ 296332 w 2144889"/>
              <a:gd name="connsiteY3" fmla="*/ 169333 h 282222"/>
              <a:gd name="connsiteX4" fmla="*/ 536222 w 2144889"/>
              <a:gd name="connsiteY4" fmla="*/ 225777 h 282222"/>
              <a:gd name="connsiteX5" fmla="*/ 635000 w 2144889"/>
              <a:gd name="connsiteY5" fmla="*/ 239889 h 282222"/>
              <a:gd name="connsiteX6" fmla="*/ 691444 w 2144889"/>
              <a:gd name="connsiteY6" fmla="*/ 254000 h 282222"/>
              <a:gd name="connsiteX7" fmla="*/ 860777 w 2144889"/>
              <a:gd name="connsiteY7" fmla="*/ 282222 h 282222"/>
              <a:gd name="connsiteX8" fmla="*/ 987777 w 2144889"/>
              <a:gd name="connsiteY8" fmla="*/ 268111 h 282222"/>
              <a:gd name="connsiteX9" fmla="*/ 1199444 w 2144889"/>
              <a:gd name="connsiteY9" fmla="*/ 268111 h 282222"/>
              <a:gd name="connsiteX10" fmla="*/ 1552222 w 2144889"/>
              <a:gd name="connsiteY10" fmla="*/ 225777 h 282222"/>
              <a:gd name="connsiteX11" fmla="*/ 1651000 w 2144889"/>
              <a:gd name="connsiteY11" fmla="*/ 211666 h 282222"/>
              <a:gd name="connsiteX12" fmla="*/ 1848555 w 2144889"/>
              <a:gd name="connsiteY12" fmla="*/ 197555 h 282222"/>
              <a:gd name="connsiteX13" fmla="*/ 1975555 w 2144889"/>
              <a:gd name="connsiteY13" fmla="*/ 183444 h 282222"/>
              <a:gd name="connsiteX14" fmla="*/ 2017889 w 2144889"/>
              <a:gd name="connsiteY14" fmla="*/ 169333 h 282222"/>
              <a:gd name="connsiteX15" fmla="*/ 2046111 w 2144889"/>
              <a:gd name="connsiteY15" fmla="*/ 127000 h 282222"/>
              <a:gd name="connsiteX16" fmla="*/ 2074333 w 2144889"/>
              <a:gd name="connsiteY16" fmla="*/ 98777 h 282222"/>
              <a:gd name="connsiteX17" fmla="*/ 2144889 w 2144889"/>
              <a:gd name="connsiteY17" fmla="*/ 0 h 282222"/>
              <a:gd name="connsiteX18" fmla="*/ 2144889 w 2144889"/>
              <a:gd name="connsiteY18" fmla="*/ 0 h 282222"/>
              <a:gd name="connsiteX0" fmla="*/ 0 w 2144889"/>
              <a:gd name="connsiteY0" fmla="*/ 28222 h 282222"/>
              <a:gd name="connsiteX1" fmla="*/ 0 w 2144889"/>
              <a:gd name="connsiteY1" fmla="*/ 28222 h 282222"/>
              <a:gd name="connsiteX2" fmla="*/ 155222 w 2144889"/>
              <a:gd name="connsiteY2" fmla="*/ 98777 h 282222"/>
              <a:gd name="connsiteX3" fmla="*/ 296332 w 2144889"/>
              <a:gd name="connsiteY3" fmla="*/ 169333 h 282222"/>
              <a:gd name="connsiteX4" fmla="*/ 536222 w 2144889"/>
              <a:gd name="connsiteY4" fmla="*/ 225777 h 282222"/>
              <a:gd name="connsiteX5" fmla="*/ 635000 w 2144889"/>
              <a:gd name="connsiteY5" fmla="*/ 239889 h 282222"/>
              <a:gd name="connsiteX6" fmla="*/ 691444 w 2144889"/>
              <a:gd name="connsiteY6" fmla="*/ 254000 h 282222"/>
              <a:gd name="connsiteX7" fmla="*/ 860777 w 2144889"/>
              <a:gd name="connsiteY7" fmla="*/ 282222 h 282222"/>
              <a:gd name="connsiteX8" fmla="*/ 987777 w 2144889"/>
              <a:gd name="connsiteY8" fmla="*/ 268111 h 282222"/>
              <a:gd name="connsiteX9" fmla="*/ 1199444 w 2144889"/>
              <a:gd name="connsiteY9" fmla="*/ 268111 h 282222"/>
              <a:gd name="connsiteX10" fmla="*/ 1552222 w 2144889"/>
              <a:gd name="connsiteY10" fmla="*/ 225777 h 282222"/>
              <a:gd name="connsiteX11" fmla="*/ 1651000 w 2144889"/>
              <a:gd name="connsiteY11" fmla="*/ 211666 h 282222"/>
              <a:gd name="connsiteX12" fmla="*/ 1848555 w 2144889"/>
              <a:gd name="connsiteY12" fmla="*/ 197555 h 282222"/>
              <a:gd name="connsiteX13" fmla="*/ 1975555 w 2144889"/>
              <a:gd name="connsiteY13" fmla="*/ 183444 h 282222"/>
              <a:gd name="connsiteX14" fmla="*/ 2046111 w 2144889"/>
              <a:gd name="connsiteY14" fmla="*/ 127000 h 282222"/>
              <a:gd name="connsiteX15" fmla="*/ 2074333 w 2144889"/>
              <a:gd name="connsiteY15" fmla="*/ 98777 h 282222"/>
              <a:gd name="connsiteX16" fmla="*/ 2144889 w 2144889"/>
              <a:gd name="connsiteY16" fmla="*/ 0 h 282222"/>
              <a:gd name="connsiteX17" fmla="*/ 2144889 w 2144889"/>
              <a:gd name="connsiteY17" fmla="*/ 0 h 282222"/>
              <a:gd name="connsiteX0" fmla="*/ 0 w 2144889"/>
              <a:gd name="connsiteY0" fmla="*/ 28222 h 282222"/>
              <a:gd name="connsiteX1" fmla="*/ 0 w 2144889"/>
              <a:gd name="connsiteY1" fmla="*/ 28222 h 282222"/>
              <a:gd name="connsiteX2" fmla="*/ 155222 w 2144889"/>
              <a:gd name="connsiteY2" fmla="*/ 98777 h 282222"/>
              <a:gd name="connsiteX3" fmla="*/ 296332 w 2144889"/>
              <a:gd name="connsiteY3" fmla="*/ 169333 h 282222"/>
              <a:gd name="connsiteX4" fmla="*/ 536222 w 2144889"/>
              <a:gd name="connsiteY4" fmla="*/ 225777 h 282222"/>
              <a:gd name="connsiteX5" fmla="*/ 635000 w 2144889"/>
              <a:gd name="connsiteY5" fmla="*/ 239889 h 282222"/>
              <a:gd name="connsiteX6" fmla="*/ 691444 w 2144889"/>
              <a:gd name="connsiteY6" fmla="*/ 254000 h 282222"/>
              <a:gd name="connsiteX7" fmla="*/ 860777 w 2144889"/>
              <a:gd name="connsiteY7" fmla="*/ 282222 h 282222"/>
              <a:gd name="connsiteX8" fmla="*/ 987777 w 2144889"/>
              <a:gd name="connsiteY8" fmla="*/ 268111 h 282222"/>
              <a:gd name="connsiteX9" fmla="*/ 1199444 w 2144889"/>
              <a:gd name="connsiteY9" fmla="*/ 268111 h 282222"/>
              <a:gd name="connsiteX10" fmla="*/ 1552222 w 2144889"/>
              <a:gd name="connsiteY10" fmla="*/ 225777 h 282222"/>
              <a:gd name="connsiteX11" fmla="*/ 1651000 w 2144889"/>
              <a:gd name="connsiteY11" fmla="*/ 211666 h 282222"/>
              <a:gd name="connsiteX12" fmla="*/ 1848555 w 2144889"/>
              <a:gd name="connsiteY12" fmla="*/ 197555 h 282222"/>
              <a:gd name="connsiteX13" fmla="*/ 2046111 w 2144889"/>
              <a:gd name="connsiteY13" fmla="*/ 127000 h 282222"/>
              <a:gd name="connsiteX14" fmla="*/ 2074333 w 2144889"/>
              <a:gd name="connsiteY14" fmla="*/ 98777 h 282222"/>
              <a:gd name="connsiteX15" fmla="*/ 2144889 w 2144889"/>
              <a:gd name="connsiteY15" fmla="*/ 0 h 282222"/>
              <a:gd name="connsiteX16" fmla="*/ 2144889 w 2144889"/>
              <a:gd name="connsiteY16" fmla="*/ 0 h 282222"/>
              <a:gd name="connsiteX0" fmla="*/ 0 w 2144889"/>
              <a:gd name="connsiteY0" fmla="*/ 28222 h 271203"/>
              <a:gd name="connsiteX1" fmla="*/ 0 w 2144889"/>
              <a:gd name="connsiteY1" fmla="*/ 28222 h 271203"/>
              <a:gd name="connsiteX2" fmla="*/ 155222 w 2144889"/>
              <a:gd name="connsiteY2" fmla="*/ 98777 h 271203"/>
              <a:gd name="connsiteX3" fmla="*/ 296332 w 2144889"/>
              <a:gd name="connsiteY3" fmla="*/ 169333 h 271203"/>
              <a:gd name="connsiteX4" fmla="*/ 536222 w 2144889"/>
              <a:gd name="connsiteY4" fmla="*/ 225777 h 271203"/>
              <a:gd name="connsiteX5" fmla="*/ 635000 w 2144889"/>
              <a:gd name="connsiteY5" fmla="*/ 239889 h 271203"/>
              <a:gd name="connsiteX6" fmla="*/ 691444 w 2144889"/>
              <a:gd name="connsiteY6" fmla="*/ 254000 h 271203"/>
              <a:gd name="connsiteX7" fmla="*/ 860777 w 2144889"/>
              <a:gd name="connsiteY7" fmla="*/ 239889 h 271203"/>
              <a:gd name="connsiteX8" fmla="*/ 987777 w 2144889"/>
              <a:gd name="connsiteY8" fmla="*/ 268111 h 271203"/>
              <a:gd name="connsiteX9" fmla="*/ 1199444 w 2144889"/>
              <a:gd name="connsiteY9" fmla="*/ 268111 h 271203"/>
              <a:gd name="connsiteX10" fmla="*/ 1552222 w 2144889"/>
              <a:gd name="connsiteY10" fmla="*/ 225777 h 271203"/>
              <a:gd name="connsiteX11" fmla="*/ 1651000 w 2144889"/>
              <a:gd name="connsiteY11" fmla="*/ 211666 h 271203"/>
              <a:gd name="connsiteX12" fmla="*/ 1848555 w 2144889"/>
              <a:gd name="connsiteY12" fmla="*/ 197555 h 271203"/>
              <a:gd name="connsiteX13" fmla="*/ 2046111 w 2144889"/>
              <a:gd name="connsiteY13" fmla="*/ 127000 h 271203"/>
              <a:gd name="connsiteX14" fmla="*/ 2074333 w 2144889"/>
              <a:gd name="connsiteY14" fmla="*/ 98777 h 271203"/>
              <a:gd name="connsiteX15" fmla="*/ 2144889 w 2144889"/>
              <a:gd name="connsiteY15" fmla="*/ 0 h 271203"/>
              <a:gd name="connsiteX16" fmla="*/ 2144889 w 2144889"/>
              <a:gd name="connsiteY16" fmla="*/ 0 h 271203"/>
              <a:gd name="connsiteX0" fmla="*/ 0 w 2144889"/>
              <a:gd name="connsiteY0" fmla="*/ 28222 h 271203"/>
              <a:gd name="connsiteX1" fmla="*/ 0 w 2144889"/>
              <a:gd name="connsiteY1" fmla="*/ 28222 h 271203"/>
              <a:gd name="connsiteX2" fmla="*/ 155222 w 2144889"/>
              <a:gd name="connsiteY2" fmla="*/ 129752 h 271203"/>
              <a:gd name="connsiteX3" fmla="*/ 296332 w 2144889"/>
              <a:gd name="connsiteY3" fmla="*/ 169333 h 271203"/>
              <a:gd name="connsiteX4" fmla="*/ 536222 w 2144889"/>
              <a:gd name="connsiteY4" fmla="*/ 225777 h 271203"/>
              <a:gd name="connsiteX5" fmla="*/ 635000 w 2144889"/>
              <a:gd name="connsiteY5" fmla="*/ 239889 h 271203"/>
              <a:gd name="connsiteX6" fmla="*/ 691444 w 2144889"/>
              <a:gd name="connsiteY6" fmla="*/ 254000 h 271203"/>
              <a:gd name="connsiteX7" fmla="*/ 860777 w 2144889"/>
              <a:gd name="connsiteY7" fmla="*/ 239889 h 271203"/>
              <a:gd name="connsiteX8" fmla="*/ 987777 w 2144889"/>
              <a:gd name="connsiteY8" fmla="*/ 268111 h 271203"/>
              <a:gd name="connsiteX9" fmla="*/ 1199444 w 2144889"/>
              <a:gd name="connsiteY9" fmla="*/ 268111 h 271203"/>
              <a:gd name="connsiteX10" fmla="*/ 1552222 w 2144889"/>
              <a:gd name="connsiteY10" fmla="*/ 225777 h 271203"/>
              <a:gd name="connsiteX11" fmla="*/ 1651000 w 2144889"/>
              <a:gd name="connsiteY11" fmla="*/ 211666 h 271203"/>
              <a:gd name="connsiteX12" fmla="*/ 1848555 w 2144889"/>
              <a:gd name="connsiteY12" fmla="*/ 197555 h 271203"/>
              <a:gd name="connsiteX13" fmla="*/ 2046111 w 2144889"/>
              <a:gd name="connsiteY13" fmla="*/ 127000 h 271203"/>
              <a:gd name="connsiteX14" fmla="*/ 2074333 w 2144889"/>
              <a:gd name="connsiteY14" fmla="*/ 98777 h 271203"/>
              <a:gd name="connsiteX15" fmla="*/ 2144889 w 2144889"/>
              <a:gd name="connsiteY15" fmla="*/ 0 h 271203"/>
              <a:gd name="connsiteX16" fmla="*/ 2144889 w 2144889"/>
              <a:gd name="connsiteY16" fmla="*/ 0 h 271203"/>
              <a:gd name="connsiteX0" fmla="*/ 0 w 2144889"/>
              <a:gd name="connsiteY0" fmla="*/ 28222 h 271203"/>
              <a:gd name="connsiteX1" fmla="*/ 0 w 2144889"/>
              <a:gd name="connsiteY1" fmla="*/ 28222 h 271203"/>
              <a:gd name="connsiteX2" fmla="*/ 155222 w 2144889"/>
              <a:gd name="connsiteY2" fmla="*/ 129752 h 271203"/>
              <a:gd name="connsiteX3" fmla="*/ 296332 w 2144889"/>
              <a:gd name="connsiteY3" fmla="*/ 206504 h 271203"/>
              <a:gd name="connsiteX4" fmla="*/ 536222 w 2144889"/>
              <a:gd name="connsiteY4" fmla="*/ 225777 h 271203"/>
              <a:gd name="connsiteX5" fmla="*/ 635000 w 2144889"/>
              <a:gd name="connsiteY5" fmla="*/ 239889 h 271203"/>
              <a:gd name="connsiteX6" fmla="*/ 691444 w 2144889"/>
              <a:gd name="connsiteY6" fmla="*/ 254000 h 271203"/>
              <a:gd name="connsiteX7" fmla="*/ 860777 w 2144889"/>
              <a:gd name="connsiteY7" fmla="*/ 239889 h 271203"/>
              <a:gd name="connsiteX8" fmla="*/ 987777 w 2144889"/>
              <a:gd name="connsiteY8" fmla="*/ 268111 h 271203"/>
              <a:gd name="connsiteX9" fmla="*/ 1199444 w 2144889"/>
              <a:gd name="connsiteY9" fmla="*/ 268111 h 271203"/>
              <a:gd name="connsiteX10" fmla="*/ 1552222 w 2144889"/>
              <a:gd name="connsiteY10" fmla="*/ 225777 h 271203"/>
              <a:gd name="connsiteX11" fmla="*/ 1651000 w 2144889"/>
              <a:gd name="connsiteY11" fmla="*/ 211666 h 271203"/>
              <a:gd name="connsiteX12" fmla="*/ 1848555 w 2144889"/>
              <a:gd name="connsiteY12" fmla="*/ 197555 h 271203"/>
              <a:gd name="connsiteX13" fmla="*/ 2046111 w 2144889"/>
              <a:gd name="connsiteY13" fmla="*/ 127000 h 271203"/>
              <a:gd name="connsiteX14" fmla="*/ 2074333 w 2144889"/>
              <a:gd name="connsiteY14" fmla="*/ 98777 h 271203"/>
              <a:gd name="connsiteX15" fmla="*/ 2144889 w 2144889"/>
              <a:gd name="connsiteY15" fmla="*/ 0 h 271203"/>
              <a:gd name="connsiteX16" fmla="*/ 2144889 w 2144889"/>
              <a:gd name="connsiteY16" fmla="*/ 0 h 271203"/>
              <a:gd name="connsiteX0" fmla="*/ 0 w 2144889"/>
              <a:gd name="connsiteY0" fmla="*/ 28222 h 271203"/>
              <a:gd name="connsiteX1" fmla="*/ 0 w 2144889"/>
              <a:gd name="connsiteY1" fmla="*/ 28222 h 271203"/>
              <a:gd name="connsiteX2" fmla="*/ 155222 w 2144889"/>
              <a:gd name="connsiteY2" fmla="*/ 129752 h 271203"/>
              <a:gd name="connsiteX3" fmla="*/ 296332 w 2144889"/>
              <a:gd name="connsiteY3" fmla="*/ 206504 h 271203"/>
              <a:gd name="connsiteX4" fmla="*/ 536222 w 2144889"/>
              <a:gd name="connsiteY4" fmla="*/ 256753 h 271203"/>
              <a:gd name="connsiteX5" fmla="*/ 635000 w 2144889"/>
              <a:gd name="connsiteY5" fmla="*/ 239889 h 271203"/>
              <a:gd name="connsiteX6" fmla="*/ 691444 w 2144889"/>
              <a:gd name="connsiteY6" fmla="*/ 254000 h 271203"/>
              <a:gd name="connsiteX7" fmla="*/ 860777 w 2144889"/>
              <a:gd name="connsiteY7" fmla="*/ 239889 h 271203"/>
              <a:gd name="connsiteX8" fmla="*/ 987777 w 2144889"/>
              <a:gd name="connsiteY8" fmla="*/ 268111 h 271203"/>
              <a:gd name="connsiteX9" fmla="*/ 1199444 w 2144889"/>
              <a:gd name="connsiteY9" fmla="*/ 268111 h 271203"/>
              <a:gd name="connsiteX10" fmla="*/ 1552222 w 2144889"/>
              <a:gd name="connsiteY10" fmla="*/ 225777 h 271203"/>
              <a:gd name="connsiteX11" fmla="*/ 1651000 w 2144889"/>
              <a:gd name="connsiteY11" fmla="*/ 211666 h 271203"/>
              <a:gd name="connsiteX12" fmla="*/ 1848555 w 2144889"/>
              <a:gd name="connsiteY12" fmla="*/ 197555 h 271203"/>
              <a:gd name="connsiteX13" fmla="*/ 2046111 w 2144889"/>
              <a:gd name="connsiteY13" fmla="*/ 127000 h 271203"/>
              <a:gd name="connsiteX14" fmla="*/ 2074333 w 2144889"/>
              <a:gd name="connsiteY14" fmla="*/ 98777 h 271203"/>
              <a:gd name="connsiteX15" fmla="*/ 2144889 w 2144889"/>
              <a:gd name="connsiteY15" fmla="*/ 0 h 271203"/>
              <a:gd name="connsiteX16" fmla="*/ 2144889 w 2144889"/>
              <a:gd name="connsiteY16" fmla="*/ 0 h 271203"/>
              <a:gd name="connsiteX0" fmla="*/ 0 w 2144889"/>
              <a:gd name="connsiteY0" fmla="*/ 28222 h 271203"/>
              <a:gd name="connsiteX1" fmla="*/ 0 w 2144889"/>
              <a:gd name="connsiteY1" fmla="*/ 28222 h 271203"/>
              <a:gd name="connsiteX2" fmla="*/ 155222 w 2144889"/>
              <a:gd name="connsiteY2" fmla="*/ 129752 h 271203"/>
              <a:gd name="connsiteX3" fmla="*/ 296332 w 2144889"/>
              <a:gd name="connsiteY3" fmla="*/ 206504 h 271203"/>
              <a:gd name="connsiteX4" fmla="*/ 536222 w 2144889"/>
              <a:gd name="connsiteY4" fmla="*/ 256753 h 271203"/>
              <a:gd name="connsiteX5" fmla="*/ 691444 w 2144889"/>
              <a:gd name="connsiteY5" fmla="*/ 254000 h 271203"/>
              <a:gd name="connsiteX6" fmla="*/ 860777 w 2144889"/>
              <a:gd name="connsiteY6" fmla="*/ 239889 h 271203"/>
              <a:gd name="connsiteX7" fmla="*/ 987777 w 2144889"/>
              <a:gd name="connsiteY7" fmla="*/ 268111 h 271203"/>
              <a:gd name="connsiteX8" fmla="*/ 1199444 w 2144889"/>
              <a:gd name="connsiteY8" fmla="*/ 268111 h 271203"/>
              <a:gd name="connsiteX9" fmla="*/ 1552222 w 2144889"/>
              <a:gd name="connsiteY9" fmla="*/ 225777 h 271203"/>
              <a:gd name="connsiteX10" fmla="*/ 1651000 w 2144889"/>
              <a:gd name="connsiteY10" fmla="*/ 211666 h 271203"/>
              <a:gd name="connsiteX11" fmla="*/ 1848555 w 2144889"/>
              <a:gd name="connsiteY11" fmla="*/ 197555 h 271203"/>
              <a:gd name="connsiteX12" fmla="*/ 2046111 w 2144889"/>
              <a:gd name="connsiteY12" fmla="*/ 127000 h 271203"/>
              <a:gd name="connsiteX13" fmla="*/ 2074333 w 2144889"/>
              <a:gd name="connsiteY13" fmla="*/ 98777 h 271203"/>
              <a:gd name="connsiteX14" fmla="*/ 2144889 w 2144889"/>
              <a:gd name="connsiteY14" fmla="*/ 0 h 271203"/>
              <a:gd name="connsiteX15" fmla="*/ 2144889 w 2144889"/>
              <a:gd name="connsiteY15" fmla="*/ 0 h 271203"/>
              <a:gd name="connsiteX0" fmla="*/ 0 w 2144889"/>
              <a:gd name="connsiteY0" fmla="*/ 28222 h 271203"/>
              <a:gd name="connsiteX1" fmla="*/ 0 w 2144889"/>
              <a:gd name="connsiteY1" fmla="*/ 28222 h 271203"/>
              <a:gd name="connsiteX2" fmla="*/ 155222 w 2144889"/>
              <a:gd name="connsiteY2" fmla="*/ 129752 h 271203"/>
              <a:gd name="connsiteX3" fmla="*/ 296332 w 2144889"/>
              <a:gd name="connsiteY3" fmla="*/ 206504 h 271203"/>
              <a:gd name="connsiteX4" fmla="*/ 536222 w 2144889"/>
              <a:gd name="connsiteY4" fmla="*/ 256753 h 271203"/>
              <a:gd name="connsiteX5" fmla="*/ 691444 w 2144889"/>
              <a:gd name="connsiteY5" fmla="*/ 254000 h 271203"/>
              <a:gd name="connsiteX6" fmla="*/ 860777 w 2144889"/>
              <a:gd name="connsiteY6" fmla="*/ 239889 h 271203"/>
              <a:gd name="connsiteX7" fmla="*/ 987777 w 2144889"/>
              <a:gd name="connsiteY7" fmla="*/ 268111 h 271203"/>
              <a:gd name="connsiteX8" fmla="*/ 1199444 w 2144889"/>
              <a:gd name="connsiteY8" fmla="*/ 268111 h 271203"/>
              <a:gd name="connsiteX9" fmla="*/ 1552222 w 2144889"/>
              <a:gd name="connsiteY9" fmla="*/ 225777 h 271203"/>
              <a:gd name="connsiteX10" fmla="*/ 1651000 w 2144889"/>
              <a:gd name="connsiteY10" fmla="*/ 211666 h 271203"/>
              <a:gd name="connsiteX11" fmla="*/ 1836164 w 2144889"/>
              <a:gd name="connsiteY11" fmla="*/ 178969 h 271203"/>
              <a:gd name="connsiteX12" fmla="*/ 2046111 w 2144889"/>
              <a:gd name="connsiteY12" fmla="*/ 127000 h 271203"/>
              <a:gd name="connsiteX13" fmla="*/ 2074333 w 2144889"/>
              <a:gd name="connsiteY13" fmla="*/ 98777 h 271203"/>
              <a:gd name="connsiteX14" fmla="*/ 2144889 w 2144889"/>
              <a:gd name="connsiteY14" fmla="*/ 0 h 271203"/>
              <a:gd name="connsiteX15" fmla="*/ 2144889 w 2144889"/>
              <a:gd name="connsiteY15" fmla="*/ 0 h 271203"/>
              <a:gd name="connsiteX0" fmla="*/ 0 w 2144889"/>
              <a:gd name="connsiteY0" fmla="*/ 28222 h 271203"/>
              <a:gd name="connsiteX1" fmla="*/ 0 w 2144889"/>
              <a:gd name="connsiteY1" fmla="*/ 28222 h 271203"/>
              <a:gd name="connsiteX2" fmla="*/ 155222 w 2144889"/>
              <a:gd name="connsiteY2" fmla="*/ 129752 h 271203"/>
              <a:gd name="connsiteX3" fmla="*/ 296332 w 2144889"/>
              <a:gd name="connsiteY3" fmla="*/ 206504 h 271203"/>
              <a:gd name="connsiteX4" fmla="*/ 536222 w 2144889"/>
              <a:gd name="connsiteY4" fmla="*/ 256753 h 271203"/>
              <a:gd name="connsiteX5" fmla="*/ 691444 w 2144889"/>
              <a:gd name="connsiteY5" fmla="*/ 254000 h 271203"/>
              <a:gd name="connsiteX6" fmla="*/ 860777 w 2144889"/>
              <a:gd name="connsiteY6" fmla="*/ 239889 h 271203"/>
              <a:gd name="connsiteX7" fmla="*/ 987777 w 2144889"/>
              <a:gd name="connsiteY7" fmla="*/ 268111 h 271203"/>
              <a:gd name="connsiteX8" fmla="*/ 1199444 w 2144889"/>
              <a:gd name="connsiteY8" fmla="*/ 268111 h 271203"/>
              <a:gd name="connsiteX9" fmla="*/ 1552222 w 2144889"/>
              <a:gd name="connsiteY9" fmla="*/ 225777 h 271203"/>
              <a:gd name="connsiteX10" fmla="*/ 1651000 w 2144889"/>
              <a:gd name="connsiteY10" fmla="*/ 211666 h 271203"/>
              <a:gd name="connsiteX11" fmla="*/ 1836164 w 2144889"/>
              <a:gd name="connsiteY11" fmla="*/ 178969 h 271203"/>
              <a:gd name="connsiteX12" fmla="*/ 2021331 w 2144889"/>
              <a:gd name="connsiteY12" fmla="*/ 108415 h 271203"/>
              <a:gd name="connsiteX13" fmla="*/ 2074333 w 2144889"/>
              <a:gd name="connsiteY13" fmla="*/ 98777 h 271203"/>
              <a:gd name="connsiteX14" fmla="*/ 2144889 w 2144889"/>
              <a:gd name="connsiteY14" fmla="*/ 0 h 271203"/>
              <a:gd name="connsiteX15" fmla="*/ 2144889 w 2144889"/>
              <a:gd name="connsiteY15" fmla="*/ 0 h 271203"/>
              <a:gd name="connsiteX0" fmla="*/ 0 w 2144889"/>
              <a:gd name="connsiteY0" fmla="*/ 28222 h 271203"/>
              <a:gd name="connsiteX1" fmla="*/ 0 w 2144889"/>
              <a:gd name="connsiteY1" fmla="*/ 28222 h 271203"/>
              <a:gd name="connsiteX2" fmla="*/ 155222 w 2144889"/>
              <a:gd name="connsiteY2" fmla="*/ 129752 h 271203"/>
              <a:gd name="connsiteX3" fmla="*/ 296332 w 2144889"/>
              <a:gd name="connsiteY3" fmla="*/ 206504 h 271203"/>
              <a:gd name="connsiteX4" fmla="*/ 536222 w 2144889"/>
              <a:gd name="connsiteY4" fmla="*/ 256753 h 271203"/>
              <a:gd name="connsiteX5" fmla="*/ 691444 w 2144889"/>
              <a:gd name="connsiteY5" fmla="*/ 254000 h 271203"/>
              <a:gd name="connsiteX6" fmla="*/ 860777 w 2144889"/>
              <a:gd name="connsiteY6" fmla="*/ 239889 h 271203"/>
              <a:gd name="connsiteX7" fmla="*/ 987777 w 2144889"/>
              <a:gd name="connsiteY7" fmla="*/ 268111 h 271203"/>
              <a:gd name="connsiteX8" fmla="*/ 1199444 w 2144889"/>
              <a:gd name="connsiteY8" fmla="*/ 268111 h 271203"/>
              <a:gd name="connsiteX9" fmla="*/ 1552222 w 2144889"/>
              <a:gd name="connsiteY9" fmla="*/ 225777 h 271203"/>
              <a:gd name="connsiteX10" fmla="*/ 1651000 w 2144889"/>
              <a:gd name="connsiteY10" fmla="*/ 211666 h 271203"/>
              <a:gd name="connsiteX11" fmla="*/ 1836164 w 2144889"/>
              <a:gd name="connsiteY11" fmla="*/ 178969 h 271203"/>
              <a:gd name="connsiteX12" fmla="*/ 2021331 w 2144889"/>
              <a:gd name="connsiteY12" fmla="*/ 108415 h 271203"/>
              <a:gd name="connsiteX13" fmla="*/ 2144889 w 2144889"/>
              <a:gd name="connsiteY13" fmla="*/ 0 h 271203"/>
              <a:gd name="connsiteX14" fmla="*/ 2144889 w 2144889"/>
              <a:gd name="connsiteY14" fmla="*/ 0 h 271203"/>
              <a:gd name="connsiteX0" fmla="*/ 0 w 2150313"/>
              <a:gd name="connsiteY0" fmla="*/ 77783 h 320764"/>
              <a:gd name="connsiteX1" fmla="*/ 0 w 2150313"/>
              <a:gd name="connsiteY1" fmla="*/ 77783 h 320764"/>
              <a:gd name="connsiteX2" fmla="*/ 155222 w 2150313"/>
              <a:gd name="connsiteY2" fmla="*/ 179313 h 320764"/>
              <a:gd name="connsiteX3" fmla="*/ 296332 w 2150313"/>
              <a:gd name="connsiteY3" fmla="*/ 256065 h 320764"/>
              <a:gd name="connsiteX4" fmla="*/ 536222 w 2150313"/>
              <a:gd name="connsiteY4" fmla="*/ 306314 h 320764"/>
              <a:gd name="connsiteX5" fmla="*/ 691444 w 2150313"/>
              <a:gd name="connsiteY5" fmla="*/ 303561 h 320764"/>
              <a:gd name="connsiteX6" fmla="*/ 860777 w 2150313"/>
              <a:gd name="connsiteY6" fmla="*/ 289450 h 320764"/>
              <a:gd name="connsiteX7" fmla="*/ 987777 w 2150313"/>
              <a:gd name="connsiteY7" fmla="*/ 317672 h 320764"/>
              <a:gd name="connsiteX8" fmla="*/ 1199444 w 2150313"/>
              <a:gd name="connsiteY8" fmla="*/ 317672 h 320764"/>
              <a:gd name="connsiteX9" fmla="*/ 1552222 w 2150313"/>
              <a:gd name="connsiteY9" fmla="*/ 275338 h 320764"/>
              <a:gd name="connsiteX10" fmla="*/ 1651000 w 2150313"/>
              <a:gd name="connsiteY10" fmla="*/ 261227 h 320764"/>
              <a:gd name="connsiteX11" fmla="*/ 1836164 w 2150313"/>
              <a:gd name="connsiteY11" fmla="*/ 228530 h 320764"/>
              <a:gd name="connsiteX12" fmla="*/ 2021331 w 2150313"/>
              <a:gd name="connsiteY12" fmla="*/ 157976 h 320764"/>
              <a:gd name="connsiteX13" fmla="*/ 2144889 w 2150313"/>
              <a:gd name="connsiteY13" fmla="*/ 49561 h 320764"/>
              <a:gd name="connsiteX14" fmla="*/ 2126304 w 2150313"/>
              <a:gd name="connsiteY14" fmla="*/ 0 h 320764"/>
              <a:gd name="connsiteX0" fmla="*/ 0 w 2150313"/>
              <a:gd name="connsiteY0" fmla="*/ 77783 h 320764"/>
              <a:gd name="connsiteX1" fmla="*/ 0 w 2150313"/>
              <a:gd name="connsiteY1" fmla="*/ 77783 h 320764"/>
              <a:gd name="connsiteX2" fmla="*/ 155222 w 2150313"/>
              <a:gd name="connsiteY2" fmla="*/ 179313 h 320764"/>
              <a:gd name="connsiteX3" fmla="*/ 296332 w 2150313"/>
              <a:gd name="connsiteY3" fmla="*/ 256065 h 320764"/>
              <a:gd name="connsiteX4" fmla="*/ 536222 w 2150313"/>
              <a:gd name="connsiteY4" fmla="*/ 281534 h 320764"/>
              <a:gd name="connsiteX5" fmla="*/ 691444 w 2150313"/>
              <a:gd name="connsiteY5" fmla="*/ 303561 h 320764"/>
              <a:gd name="connsiteX6" fmla="*/ 860777 w 2150313"/>
              <a:gd name="connsiteY6" fmla="*/ 289450 h 320764"/>
              <a:gd name="connsiteX7" fmla="*/ 987777 w 2150313"/>
              <a:gd name="connsiteY7" fmla="*/ 317672 h 320764"/>
              <a:gd name="connsiteX8" fmla="*/ 1199444 w 2150313"/>
              <a:gd name="connsiteY8" fmla="*/ 317672 h 320764"/>
              <a:gd name="connsiteX9" fmla="*/ 1552222 w 2150313"/>
              <a:gd name="connsiteY9" fmla="*/ 275338 h 320764"/>
              <a:gd name="connsiteX10" fmla="*/ 1651000 w 2150313"/>
              <a:gd name="connsiteY10" fmla="*/ 261227 h 320764"/>
              <a:gd name="connsiteX11" fmla="*/ 1836164 w 2150313"/>
              <a:gd name="connsiteY11" fmla="*/ 228530 h 320764"/>
              <a:gd name="connsiteX12" fmla="*/ 2021331 w 2150313"/>
              <a:gd name="connsiteY12" fmla="*/ 157976 h 320764"/>
              <a:gd name="connsiteX13" fmla="*/ 2144889 w 2150313"/>
              <a:gd name="connsiteY13" fmla="*/ 49561 h 320764"/>
              <a:gd name="connsiteX14" fmla="*/ 2126304 w 2150313"/>
              <a:gd name="connsiteY14" fmla="*/ 0 h 320764"/>
              <a:gd name="connsiteX0" fmla="*/ 0 w 2150313"/>
              <a:gd name="connsiteY0" fmla="*/ 77783 h 320764"/>
              <a:gd name="connsiteX1" fmla="*/ 0 w 2150313"/>
              <a:gd name="connsiteY1" fmla="*/ 77783 h 320764"/>
              <a:gd name="connsiteX2" fmla="*/ 155222 w 2150313"/>
              <a:gd name="connsiteY2" fmla="*/ 179313 h 320764"/>
              <a:gd name="connsiteX3" fmla="*/ 296332 w 2150313"/>
              <a:gd name="connsiteY3" fmla="*/ 256065 h 320764"/>
              <a:gd name="connsiteX4" fmla="*/ 530027 w 2150313"/>
              <a:gd name="connsiteY4" fmla="*/ 312509 h 320764"/>
              <a:gd name="connsiteX5" fmla="*/ 691444 w 2150313"/>
              <a:gd name="connsiteY5" fmla="*/ 303561 h 320764"/>
              <a:gd name="connsiteX6" fmla="*/ 860777 w 2150313"/>
              <a:gd name="connsiteY6" fmla="*/ 289450 h 320764"/>
              <a:gd name="connsiteX7" fmla="*/ 987777 w 2150313"/>
              <a:gd name="connsiteY7" fmla="*/ 317672 h 320764"/>
              <a:gd name="connsiteX8" fmla="*/ 1199444 w 2150313"/>
              <a:gd name="connsiteY8" fmla="*/ 317672 h 320764"/>
              <a:gd name="connsiteX9" fmla="*/ 1552222 w 2150313"/>
              <a:gd name="connsiteY9" fmla="*/ 275338 h 320764"/>
              <a:gd name="connsiteX10" fmla="*/ 1651000 w 2150313"/>
              <a:gd name="connsiteY10" fmla="*/ 261227 h 320764"/>
              <a:gd name="connsiteX11" fmla="*/ 1836164 w 2150313"/>
              <a:gd name="connsiteY11" fmla="*/ 228530 h 320764"/>
              <a:gd name="connsiteX12" fmla="*/ 2021331 w 2150313"/>
              <a:gd name="connsiteY12" fmla="*/ 157976 h 320764"/>
              <a:gd name="connsiteX13" fmla="*/ 2144889 w 2150313"/>
              <a:gd name="connsiteY13" fmla="*/ 49561 h 320764"/>
              <a:gd name="connsiteX14" fmla="*/ 2126304 w 2150313"/>
              <a:gd name="connsiteY14" fmla="*/ 0 h 320764"/>
              <a:gd name="connsiteX0" fmla="*/ 0 w 2150313"/>
              <a:gd name="connsiteY0" fmla="*/ 77783 h 320764"/>
              <a:gd name="connsiteX1" fmla="*/ 0 w 2150313"/>
              <a:gd name="connsiteY1" fmla="*/ 77783 h 320764"/>
              <a:gd name="connsiteX2" fmla="*/ 136637 w 2150313"/>
              <a:gd name="connsiteY2" fmla="*/ 204093 h 320764"/>
              <a:gd name="connsiteX3" fmla="*/ 296332 w 2150313"/>
              <a:gd name="connsiteY3" fmla="*/ 256065 h 320764"/>
              <a:gd name="connsiteX4" fmla="*/ 530027 w 2150313"/>
              <a:gd name="connsiteY4" fmla="*/ 312509 h 320764"/>
              <a:gd name="connsiteX5" fmla="*/ 691444 w 2150313"/>
              <a:gd name="connsiteY5" fmla="*/ 303561 h 320764"/>
              <a:gd name="connsiteX6" fmla="*/ 860777 w 2150313"/>
              <a:gd name="connsiteY6" fmla="*/ 289450 h 320764"/>
              <a:gd name="connsiteX7" fmla="*/ 987777 w 2150313"/>
              <a:gd name="connsiteY7" fmla="*/ 317672 h 320764"/>
              <a:gd name="connsiteX8" fmla="*/ 1199444 w 2150313"/>
              <a:gd name="connsiteY8" fmla="*/ 317672 h 320764"/>
              <a:gd name="connsiteX9" fmla="*/ 1552222 w 2150313"/>
              <a:gd name="connsiteY9" fmla="*/ 275338 h 320764"/>
              <a:gd name="connsiteX10" fmla="*/ 1651000 w 2150313"/>
              <a:gd name="connsiteY10" fmla="*/ 261227 h 320764"/>
              <a:gd name="connsiteX11" fmla="*/ 1836164 w 2150313"/>
              <a:gd name="connsiteY11" fmla="*/ 228530 h 320764"/>
              <a:gd name="connsiteX12" fmla="*/ 2021331 w 2150313"/>
              <a:gd name="connsiteY12" fmla="*/ 157976 h 320764"/>
              <a:gd name="connsiteX13" fmla="*/ 2144889 w 2150313"/>
              <a:gd name="connsiteY13" fmla="*/ 49561 h 320764"/>
              <a:gd name="connsiteX14" fmla="*/ 2126304 w 2150313"/>
              <a:gd name="connsiteY14" fmla="*/ 0 h 320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50313" h="320764">
                <a:moveTo>
                  <a:pt x="0" y="77783"/>
                </a:moveTo>
                <a:lnTo>
                  <a:pt x="0" y="77783"/>
                </a:lnTo>
                <a:cubicBezTo>
                  <a:pt x="22773" y="98835"/>
                  <a:pt x="87248" y="174379"/>
                  <a:pt x="136637" y="204093"/>
                </a:cubicBezTo>
                <a:cubicBezTo>
                  <a:pt x="186026" y="233807"/>
                  <a:pt x="230767" y="237996"/>
                  <a:pt x="296332" y="256065"/>
                </a:cubicBezTo>
                <a:cubicBezTo>
                  <a:pt x="361897" y="274134"/>
                  <a:pt x="453010" y="307695"/>
                  <a:pt x="530027" y="312509"/>
                </a:cubicBezTo>
                <a:cubicBezTo>
                  <a:pt x="595879" y="320425"/>
                  <a:pt x="636319" y="307404"/>
                  <a:pt x="691444" y="303561"/>
                </a:cubicBezTo>
                <a:cubicBezTo>
                  <a:pt x="746569" y="299718"/>
                  <a:pt x="860777" y="289450"/>
                  <a:pt x="860777" y="289450"/>
                </a:cubicBezTo>
                <a:cubicBezTo>
                  <a:pt x="903110" y="284746"/>
                  <a:pt x="931332" y="312968"/>
                  <a:pt x="987777" y="317672"/>
                </a:cubicBezTo>
                <a:cubicBezTo>
                  <a:pt x="1044222" y="322376"/>
                  <a:pt x="1134702" y="321172"/>
                  <a:pt x="1199444" y="317672"/>
                </a:cubicBezTo>
                <a:cubicBezTo>
                  <a:pt x="1354511" y="309290"/>
                  <a:pt x="1397000" y="280042"/>
                  <a:pt x="1552222" y="275338"/>
                </a:cubicBezTo>
                <a:cubicBezTo>
                  <a:pt x="1585148" y="270634"/>
                  <a:pt x="1603676" y="269028"/>
                  <a:pt x="1651000" y="261227"/>
                </a:cubicBezTo>
                <a:cubicBezTo>
                  <a:pt x="1698324" y="253426"/>
                  <a:pt x="1774442" y="245738"/>
                  <a:pt x="1836164" y="228530"/>
                </a:cubicBezTo>
                <a:cubicBezTo>
                  <a:pt x="1897886" y="211322"/>
                  <a:pt x="1969877" y="187804"/>
                  <a:pt x="2021331" y="157976"/>
                </a:cubicBezTo>
                <a:cubicBezTo>
                  <a:pt x="2072785" y="128148"/>
                  <a:pt x="2127394" y="75890"/>
                  <a:pt x="2144889" y="49561"/>
                </a:cubicBezTo>
                <a:cubicBezTo>
                  <a:pt x="2162384" y="23232"/>
                  <a:pt x="2132499" y="16520"/>
                  <a:pt x="2126304" y="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5256721" y="1837952"/>
            <a:ext cx="0" cy="24936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154166" y="1903191"/>
            <a:ext cx="0" cy="24936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699499" y="1450711"/>
            <a:ext cx="9454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764429" y="4354495"/>
            <a:ext cx="9454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053942" y="3668179"/>
            <a:ext cx="428723" cy="547011"/>
          </a:xfrm>
          <a:prstGeom prst="straightConnector1">
            <a:avLst/>
          </a:prstGeom>
          <a:ln>
            <a:headEnd type="arrow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47"/>
          <p:cNvCxnSpPr/>
          <p:nvPr/>
        </p:nvCxnSpPr>
        <p:spPr>
          <a:xfrm>
            <a:off x="3575450" y="2957799"/>
            <a:ext cx="723771" cy="45714"/>
          </a:xfrm>
          <a:prstGeom prst="straightConnector1">
            <a:avLst/>
          </a:prstGeom>
          <a:ln>
            <a:headEnd type="arrow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49"/>
          <p:cNvCxnSpPr/>
          <p:nvPr/>
        </p:nvCxnSpPr>
        <p:spPr>
          <a:xfrm>
            <a:off x="4420337" y="3043895"/>
            <a:ext cx="506569" cy="41919"/>
          </a:xfrm>
          <a:prstGeom prst="straightConnector1">
            <a:avLst/>
          </a:prstGeom>
          <a:ln>
            <a:headEnd type="arrow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Freeform 34"/>
          <p:cNvSpPr/>
          <p:nvPr/>
        </p:nvSpPr>
        <p:spPr>
          <a:xfrm rot="10800000">
            <a:off x="5731187" y="1756205"/>
            <a:ext cx="1938244" cy="2673848"/>
          </a:xfrm>
          <a:custGeom>
            <a:avLst/>
            <a:gdLst>
              <a:gd name="connsiteX0" fmla="*/ 568106 w 1487101"/>
              <a:gd name="connsiteY0" fmla="*/ 2673848 h 2673848"/>
              <a:gd name="connsiteX1" fmla="*/ 568106 w 1487101"/>
              <a:gd name="connsiteY1" fmla="*/ 2673848 h 2673848"/>
              <a:gd name="connsiteX2" fmla="*/ 885577 w 1487101"/>
              <a:gd name="connsiteY2" fmla="*/ 2673848 h 2673848"/>
              <a:gd name="connsiteX3" fmla="*/ 1152921 w 1487101"/>
              <a:gd name="connsiteY3" fmla="*/ 501347 h 2673848"/>
              <a:gd name="connsiteX4" fmla="*/ 1487101 w 1487101"/>
              <a:gd name="connsiteY4" fmla="*/ 501347 h 2673848"/>
              <a:gd name="connsiteX5" fmla="*/ 685069 w 1487101"/>
              <a:gd name="connsiteY5" fmla="*/ 0 h 2673848"/>
              <a:gd name="connsiteX6" fmla="*/ 0 w 1487101"/>
              <a:gd name="connsiteY6" fmla="*/ 484635 h 2673848"/>
              <a:gd name="connsiteX7" fmla="*/ 267344 w 1487101"/>
              <a:gd name="connsiteY7" fmla="*/ 518058 h 2673848"/>
              <a:gd name="connsiteX8" fmla="*/ 568106 w 1487101"/>
              <a:gd name="connsiteY8" fmla="*/ 2673848 h 2673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87101" h="2673848">
                <a:moveTo>
                  <a:pt x="568106" y="2673848"/>
                </a:moveTo>
                <a:lnTo>
                  <a:pt x="568106" y="2673848"/>
                </a:lnTo>
                <a:lnTo>
                  <a:pt x="885577" y="2673848"/>
                </a:lnTo>
                <a:lnTo>
                  <a:pt x="1152921" y="501347"/>
                </a:lnTo>
                <a:lnTo>
                  <a:pt x="1487101" y="501347"/>
                </a:lnTo>
                <a:lnTo>
                  <a:pt x="685069" y="0"/>
                </a:lnTo>
                <a:lnTo>
                  <a:pt x="0" y="484635"/>
                </a:lnTo>
                <a:lnTo>
                  <a:pt x="267344" y="518058"/>
                </a:lnTo>
                <a:lnTo>
                  <a:pt x="568106" y="2673848"/>
                </a:lnTo>
                <a:close/>
              </a:path>
            </a:pathLst>
          </a:cu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 rot="16200000">
            <a:off x="6031949" y="2933912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Concreteness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162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177292"/>
              </p:ext>
            </p:extLst>
          </p:nvPr>
        </p:nvGraphicFramePr>
        <p:xfrm>
          <a:off x="555625" y="2635250"/>
          <a:ext cx="3651250" cy="213783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777875"/>
                <a:gridCol w="904875"/>
                <a:gridCol w="920750"/>
                <a:gridCol w="1047750"/>
              </a:tblGrid>
              <a:tr h="534458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</a:tr>
              <a:tr h="534458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</a:tr>
              <a:tr h="534458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/>
                </a:tc>
              </a:tr>
              <a:tr h="534458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01750" y="1762125"/>
            <a:ext cx="1581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 Space A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462026"/>
              </p:ext>
            </p:extLst>
          </p:nvPr>
        </p:nvGraphicFramePr>
        <p:xfrm>
          <a:off x="4953000" y="3147906"/>
          <a:ext cx="3429002" cy="111252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571501"/>
                <a:gridCol w="841374"/>
                <a:gridCol w="873127"/>
                <a:gridCol w="1143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48375" y="1762125"/>
            <a:ext cx="1573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 Space B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78000" y="5133459"/>
            <a:ext cx="82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People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92875" y="5133459"/>
            <a:ext cx="111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Employee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580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</TotalTime>
  <Words>39</Words>
  <Application>Microsoft Macintosh PowerPoint</Application>
  <PresentationFormat>On-screen Show (4:3)</PresentationFormat>
  <Paragraphs>35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Mgkind gh</dc:creator>
  <cp:lastModifiedBy>Mgkind gh</cp:lastModifiedBy>
  <cp:revision>6</cp:revision>
  <cp:lastPrinted>2013-03-13T18:21:45Z</cp:lastPrinted>
  <dcterms:created xsi:type="dcterms:W3CDTF">2013-03-13T04:01:25Z</dcterms:created>
  <dcterms:modified xsi:type="dcterms:W3CDTF">2013-03-18T20:19:58Z</dcterms:modified>
</cp:coreProperties>
</file>