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624" y="1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CA05-FC44-734A-919B-002876326C03}" type="datetimeFigureOut">
              <a:rPr lang="en-US" smtClean="0"/>
              <a:t>13-03-01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3F8-4936-9345-86B5-9F22754C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2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CA05-FC44-734A-919B-002876326C03}" type="datetimeFigureOut">
              <a:rPr lang="en-US" smtClean="0"/>
              <a:t>13-03-01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3F8-4936-9345-86B5-9F22754C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CA05-FC44-734A-919B-002876326C03}" type="datetimeFigureOut">
              <a:rPr lang="en-US" smtClean="0"/>
              <a:t>13-03-01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3F8-4936-9345-86B5-9F22754C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3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CA05-FC44-734A-919B-002876326C03}" type="datetimeFigureOut">
              <a:rPr lang="en-US" smtClean="0"/>
              <a:t>13-03-01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3F8-4936-9345-86B5-9F22754C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CA05-FC44-734A-919B-002876326C03}" type="datetimeFigureOut">
              <a:rPr lang="en-US" smtClean="0"/>
              <a:t>13-03-01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3F8-4936-9345-86B5-9F22754C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7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CA05-FC44-734A-919B-002876326C03}" type="datetimeFigureOut">
              <a:rPr lang="en-US" smtClean="0"/>
              <a:t>13-03-01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3F8-4936-9345-86B5-9F22754C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CA05-FC44-734A-919B-002876326C03}" type="datetimeFigureOut">
              <a:rPr lang="en-US" smtClean="0"/>
              <a:t>13-03-01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3F8-4936-9345-86B5-9F22754C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CA05-FC44-734A-919B-002876326C03}" type="datetimeFigureOut">
              <a:rPr lang="en-US" smtClean="0"/>
              <a:t>13-03-01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3F8-4936-9345-86B5-9F22754C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CA05-FC44-734A-919B-002876326C03}" type="datetimeFigureOut">
              <a:rPr lang="en-US" smtClean="0"/>
              <a:t>13-03-01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3F8-4936-9345-86B5-9F22754C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9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CA05-FC44-734A-919B-002876326C03}" type="datetimeFigureOut">
              <a:rPr lang="en-US" smtClean="0"/>
              <a:t>13-03-01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3F8-4936-9345-86B5-9F22754C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CA05-FC44-734A-919B-002876326C03}" type="datetimeFigureOut">
              <a:rPr lang="en-US" smtClean="0"/>
              <a:t>13-03-01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93F8-4936-9345-86B5-9F22754C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7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CA05-FC44-734A-919B-002876326C03}" type="datetimeFigureOut">
              <a:rPr lang="en-US" smtClean="0"/>
              <a:t>13-03-01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93F8-4936-9345-86B5-9F22754C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7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Equation3.bin"/><Relationship Id="rId8" Type="http://schemas.openxmlformats.org/officeDocument/2006/relationships/oleObject" Target="../embeddings/Microsoft_Equation4.bin"/><Relationship Id="rId9" Type="http://schemas.openxmlformats.org/officeDocument/2006/relationships/oleObject" Target="../embeddings/Microsoft_Equation5.bin"/><Relationship Id="rId10" Type="http://schemas.openxmlformats.org/officeDocument/2006/relationships/oleObject" Target="../embeddings/Microsoft_Equation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0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1914"/>
              </p:ext>
            </p:extLst>
          </p:nvPr>
        </p:nvGraphicFramePr>
        <p:xfrm>
          <a:off x="1524000" y="25095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Asymmetric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388166"/>
              </p:ext>
            </p:extLst>
          </p:nvPr>
        </p:nvGraphicFramePr>
        <p:xfrm>
          <a:off x="4315052" y="2909363"/>
          <a:ext cx="513896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279400" imgH="177800" progId="Equation.3">
                  <p:embed/>
                </p:oleObj>
              </mc:Choice>
              <mc:Fallback>
                <p:oleObj name="Equation" r:id="rId3" imgW="279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5052" y="2909363"/>
                        <a:ext cx="513896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572927"/>
              </p:ext>
            </p:extLst>
          </p:nvPr>
        </p:nvGraphicFramePr>
        <p:xfrm>
          <a:off x="4315052" y="3622673"/>
          <a:ext cx="513896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279400" imgH="177800" progId="Equation.3">
                  <p:embed/>
                </p:oleObj>
              </mc:Choice>
              <mc:Fallback>
                <p:oleObj name="Equation" r:id="rId5" imgW="279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5052" y="3622673"/>
                        <a:ext cx="513896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021305"/>
              </p:ext>
            </p:extLst>
          </p:nvPr>
        </p:nvGraphicFramePr>
        <p:xfrm>
          <a:off x="6453187" y="2909363"/>
          <a:ext cx="513896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7" imgW="279400" imgH="177800" progId="Equation.3">
                  <p:embed/>
                </p:oleObj>
              </mc:Choice>
              <mc:Fallback>
                <p:oleObj name="Equation" r:id="rId7" imgW="279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3187" y="2909363"/>
                        <a:ext cx="513896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847072"/>
              </p:ext>
            </p:extLst>
          </p:nvPr>
        </p:nvGraphicFramePr>
        <p:xfrm>
          <a:off x="6453187" y="3279773"/>
          <a:ext cx="513896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8" imgW="279400" imgH="177800" progId="Equation.3">
                  <p:embed/>
                </p:oleObj>
              </mc:Choice>
              <mc:Fallback>
                <p:oleObj name="Equation" r:id="rId8" imgW="279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3187" y="3279773"/>
                        <a:ext cx="513896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809915"/>
              </p:ext>
            </p:extLst>
          </p:nvPr>
        </p:nvGraphicFramePr>
        <p:xfrm>
          <a:off x="4315052" y="3279773"/>
          <a:ext cx="513896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9" imgW="279400" imgH="177800" progId="Equation.3">
                  <p:embed/>
                </p:oleObj>
              </mc:Choice>
              <mc:Fallback>
                <p:oleObj name="Equation" r:id="rId9" imgW="279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5052" y="3279773"/>
                        <a:ext cx="513896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895120"/>
              </p:ext>
            </p:extLst>
          </p:nvPr>
        </p:nvGraphicFramePr>
        <p:xfrm>
          <a:off x="6453187" y="3622673"/>
          <a:ext cx="513896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0" imgW="279400" imgH="177800" progId="Equation.3">
                  <p:embed/>
                </p:oleObj>
              </mc:Choice>
              <mc:Fallback>
                <p:oleObj name="Equation" r:id="rId10" imgW="2794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3187" y="3622673"/>
                        <a:ext cx="513896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58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30039" y="5393888"/>
            <a:ext cx="36842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59270" y="2712624"/>
            <a:ext cx="0" cy="29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98685" y="3878139"/>
            <a:ext cx="2634543" cy="17509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0852" y="2054068"/>
            <a:ext cx="160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>
                <a:latin typeface="Times New Roman"/>
              </a:defRPr>
            </a:lvl1pPr>
          </a:lstStyle>
          <a:p>
            <a:r>
              <a:rPr lang="en-US" dirty="0" err="1"/>
              <a:t>Incrementality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28233" y="5209222"/>
            <a:ext cx="2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</a:rPr>
              <a:t>Information</a:t>
            </a:r>
            <a:r>
              <a:rPr lang="en-US" i="1" dirty="0" smtClean="0"/>
              <a:t> Symmetry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36300" y="3508807"/>
            <a:ext cx="145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>
                <a:latin typeface="Times New Roman"/>
              </a:defRPr>
            </a:lvl1pPr>
          </a:lstStyle>
          <a:p>
            <a:r>
              <a:rPr lang="en-US" dirty="0"/>
              <a:t>Concurrency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0407" y="5770206"/>
            <a:ext cx="1032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Helvetica"/>
              </a:defRPr>
            </a:lvl1pPr>
          </a:lstStyle>
          <a:p>
            <a:r>
              <a:rPr lang="en-US" dirty="0"/>
              <a:t>Symmetric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1285" y="5770206"/>
            <a:ext cx="1122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</a:rPr>
              <a:t>Asymmetric</a:t>
            </a:r>
            <a:endParaRPr lang="en-US" sz="1400" dirty="0">
              <a:latin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9968" y="5770206"/>
            <a:ext cx="85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Helvetica"/>
              </a:defRPr>
            </a:lvl1pPr>
          </a:lstStyle>
          <a:p>
            <a:r>
              <a:rPr lang="en-US" dirty="0" err="1"/>
              <a:t>Bijective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6006" y="5036742"/>
            <a:ext cx="1282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Helvetica"/>
              </a:defRPr>
            </a:lvl1pPr>
          </a:lstStyle>
          <a:p>
            <a:r>
              <a:rPr lang="en-US" dirty="0"/>
              <a:t>Batch-Update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0884" y="4076776"/>
            <a:ext cx="1172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Helvetica"/>
              </a:defRPr>
            </a:lvl1pPr>
          </a:lstStyle>
          <a:p>
            <a:r>
              <a:rPr lang="en-US" dirty="0"/>
              <a:t>State-Based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0927" y="3045395"/>
            <a:ext cx="117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Helvetica"/>
              </a:defRPr>
            </a:lvl1pPr>
          </a:lstStyle>
          <a:p>
            <a:r>
              <a:rPr lang="en-US" dirty="0"/>
              <a:t>Delta-Based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238546" y="5315488"/>
            <a:ext cx="0" cy="1567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50593" y="5315488"/>
            <a:ext cx="0" cy="1567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59270" y="5315488"/>
            <a:ext cx="0" cy="1567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672478" y="4265040"/>
            <a:ext cx="17358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672478" y="3222146"/>
            <a:ext cx="17358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678089" y="5393888"/>
            <a:ext cx="17358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2703739" y="5312872"/>
            <a:ext cx="111062" cy="16203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777551" y="3914745"/>
            <a:ext cx="111062" cy="16203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87226" y="5344519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18364" y="5344519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483401" y="3848610"/>
            <a:ext cx="2634543" cy="1750949"/>
          </a:xfrm>
          <a:prstGeom prst="straightConnector1">
            <a:avLst/>
          </a:prstGeom>
          <a:ln w="28575" cmpd="sng">
            <a:solidFill>
              <a:schemeClr val="bg1">
                <a:lumMod val="85000"/>
              </a:schemeClr>
            </a:solidFill>
            <a:prstDash val="dash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993690" y="3827605"/>
            <a:ext cx="2634543" cy="1750949"/>
          </a:xfrm>
          <a:prstGeom prst="straightConnector1">
            <a:avLst/>
          </a:prstGeom>
          <a:ln w="28575" cmpd="sng">
            <a:solidFill>
              <a:schemeClr val="bg1">
                <a:lumMod val="85000"/>
              </a:schemeClr>
            </a:solidFill>
            <a:prstDash val="dash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699273" y="5342568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02200" y="3947586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358753" y="3947586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98508" y="3947586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487706" y="4234199"/>
            <a:ext cx="3750235" cy="30841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707950" y="4213720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701563" y="3170826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187226" y="4210353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99273" y="4182879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487706" y="3206725"/>
            <a:ext cx="3750235" cy="30841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4187226" y="2714929"/>
            <a:ext cx="51320" cy="2935900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724933" y="2712624"/>
            <a:ext cx="51320" cy="2935900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134047" y="3170826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73613" y="3170826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9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/>
          <p:cNvCxnSpPr/>
          <p:nvPr/>
        </p:nvCxnSpPr>
        <p:spPr>
          <a:xfrm flipV="1">
            <a:off x="2487706" y="3206725"/>
            <a:ext cx="3750235" cy="30841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750593" y="2716288"/>
            <a:ext cx="0" cy="2994864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242221" y="2712624"/>
            <a:ext cx="0" cy="2994864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430039" y="5393888"/>
            <a:ext cx="36842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59270" y="2712624"/>
            <a:ext cx="0" cy="2994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0852" y="2054068"/>
            <a:ext cx="160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>
                <a:latin typeface="Times New Roman"/>
              </a:defRPr>
            </a:lvl1pPr>
          </a:lstStyle>
          <a:p>
            <a:r>
              <a:rPr lang="en-US" dirty="0" err="1"/>
              <a:t>Incrementality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28233" y="5209222"/>
            <a:ext cx="234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</a:rPr>
              <a:t>Information Symmetry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0407" y="5770206"/>
            <a:ext cx="1032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Helvetica"/>
              </a:defRPr>
            </a:lvl1pPr>
          </a:lstStyle>
          <a:p>
            <a:r>
              <a:rPr lang="en-US" dirty="0"/>
              <a:t>Symmetric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1285" y="5770206"/>
            <a:ext cx="1122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</a:rPr>
              <a:t>Asymmetric</a:t>
            </a:r>
            <a:endParaRPr lang="en-US" sz="1400" dirty="0">
              <a:latin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9968" y="5770206"/>
            <a:ext cx="85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Helvetica"/>
              </a:defRPr>
            </a:lvl1pPr>
          </a:lstStyle>
          <a:p>
            <a:r>
              <a:rPr lang="en-US" dirty="0" err="1"/>
              <a:t>Bijective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6006" y="5036742"/>
            <a:ext cx="1282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Helvetica"/>
              </a:defRPr>
            </a:lvl1pPr>
          </a:lstStyle>
          <a:p>
            <a:r>
              <a:rPr lang="en-US" dirty="0"/>
              <a:t>Batch-Update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0884" y="4076776"/>
            <a:ext cx="1172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Helvetica"/>
              </a:defRPr>
            </a:lvl1pPr>
          </a:lstStyle>
          <a:p>
            <a:r>
              <a:rPr lang="en-US" dirty="0"/>
              <a:t>State-Based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0927" y="3045395"/>
            <a:ext cx="117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latin typeface="Helvetica"/>
              </a:defRPr>
            </a:lvl1pPr>
          </a:lstStyle>
          <a:p>
            <a:r>
              <a:rPr lang="en-US" dirty="0"/>
              <a:t>Delta-Based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238546" y="5315488"/>
            <a:ext cx="0" cy="1567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50593" y="5315488"/>
            <a:ext cx="0" cy="1567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59270" y="5315488"/>
            <a:ext cx="0" cy="1567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672478" y="4265040"/>
            <a:ext cx="17358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672478" y="3222146"/>
            <a:ext cx="17358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678089" y="5393888"/>
            <a:ext cx="17358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2703739" y="5312872"/>
            <a:ext cx="111062" cy="16203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87205" y="5344519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18364" y="5344519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699273" y="5342568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487706" y="4240045"/>
            <a:ext cx="3750235" cy="30841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707950" y="4213720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701563" y="3170826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187205" y="4210353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99273" y="4182879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187205" y="3170826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699273" y="3170826"/>
            <a:ext cx="102640" cy="10264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5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43</Words>
  <Application>Microsoft Macintosh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Mgkind gh</dc:creator>
  <cp:lastModifiedBy>Mgkind gh</cp:lastModifiedBy>
  <cp:revision>7</cp:revision>
  <cp:lastPrinted>2013-03-04T01:52:16Z</cp:lastPrinted>
  <dcterms:created xsi:type="dcterms:W3CDTF">2013-03-01T21:24:39Z</dcterms:created>
  <dcterms:modified xsi:type="dcterms:W3CDTF">2013-03-04T01:58:36Z</dcterms:modified>
</cp:coreProperties>
</file>