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85" r:id="rId6"/>
    <p:sldId id="276" r:id="rId7"/>
    <p:sldId id="277" r:id="rId8"/>
    <p:sldId id="278" r:id="rId9"/>
    <p:sldId id="259" r:id="rId10"/>
    <p:sldId id="260" r:id="rId11"/>
    <p:sldId id="264" r:id="rId12"/>
    <p:sldId id="261" r:id="rId13"/>
    <p:sldId id="263" r:id="rId14"/>
    <p:sldId id="280" r:id="rId15"/>
    <p:sldId id="283" r:id="rId16"/>
    <p:sldId id="284" r:id="rId17"/>
    <p:sldId id="270" r:id="rId18"/>
    <p:sldId id="265" r:id="rId19"/>
    <p:sldId id="281" r:id="rId20"/>
    <p:sldId id="268" r:id="rId21"/>
    <p:sldId id="269" r:id="rId22"/>
    <p:sldId id="271" r:id="rId23"/>
    <p:sldId id="282" r:id="rId24"/>
    <p:sldId id="272" r:id="rId25"/>
    <p:sldId id="273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1E76-A097-40BB-97FB-65D7EF43C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E2C9A-81C8-4CE8-9595-AD0E61343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45694-6BEF-47A2-AD2E-B95636DD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4614-96A8-48E2-BB52-DEFCDE414B25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1ECFA-E392-42BC-A9C1-1A823BC7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DF32D-EE21-41C4-9306-226321F2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01689-BAC4-4E37-A269-8A183D64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2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DF8C-BF1B-4F0E-97EE-6F024AB4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5913C-7FC5-464C-892A-6724E0DFD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B1D9-6BC3-433F-820A-855453DE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4614-96A8-48E2-BB52-DEFCDE414B25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CDF7E-92D0-4039-AAC3-7F75BA90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E46C0-074A-40C2-B2B7-1B56066D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01689-BAC4-4E37-A269-8A183D64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3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87573-C0D4-4BEF-A055-C7662601B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9B7B7-EF15-4D7B-9F38-34C3AC0E5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2CECE-535B-4897-A95E-2EABE16B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4614-96A8-48E2-BB52-DEFCDE414B25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F121F-CE5C-4BB6-B303-CD9FAF4D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0BDCD-E03C-45FC-85C5-EBD182D7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01689-BAC4-4E37-A269-8A183D64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6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9F49-C71E-4732-8C0A-7BB1D553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1F35-A62D-4C34-9682-869C37E71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AFB3E-1704-4F0F-B52D-54EA5C65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4614-96A8-48E2-BB52-DEFCDE414B25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1BDD6-43B5-475D-B4A4-1F03202E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8EF3C-6A5B-4945-B872-50DB384D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01689-BAC4-4E37-A269-8A183D64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6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DB17-CD6C-490C-8574-4DF7F269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A1563-1F94-452A-95BB-71EAD5885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9C712-DDC5-44BD-BDCE-8E5B23DA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4614-96A8-48E2-BB52-DEFCDE414B25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CB4AF-A8E2-4A73-9E87-EB52418F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E2F60-19A8-4AE7-89E1-309BF06E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01689-BAC4-4E37-A269-8A183D64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4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6226-1577-4E7F-B42F-9DB5A797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09742-959F-41B1-88FE-F7A62BF77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55CC1-27AD-4E94-A92A-00308D672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77325-8CEC-4E90-AF05-691798EC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4614-96A8-48E2-BB52-DEFCDE414B25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FF8A5-5D70-4320-99AC-EB0DBF7B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12176-9CAA-4EC6-A108-0FF06854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01689-BAC4-4E37-A269-8A183D64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0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6FE20-8509-4DC3-9231-8D838BF6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90A68-B19C-48E3-89F6-4960E1067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D8D8C-A631-45DE-83FC-17FE48FD8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B02F8-4BEF-47BE-A305-203934A17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2AE35-255B-4CBA-8810-D02CAD150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B88BC-1F6F-4148-942B-B0BCEE78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4614-96A8-48E2-BB52-DEFCDE414B25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90D08-B0C3-4CEC-A076-495160D7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9E589-0FCB-4CA7-B165-0E1B588B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01689-BAC4-4E37-A269-8A183D64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5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60DC-E765-4C2D-BF04-432446F9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AC053-5BCD-4112-915C-644FA9CB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4614-96A8-48E2-BB52-DEFCDE414B25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71D71-432E-4075-83D9-3E30BD28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248E7-91AB-4A4F-8EA9-D6BF7FED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01689-BAC4-4E37-A269-8A183D64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9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E7B68-4139-4432-8829-86E30F39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4614-96A8-48E2-BB52-DEFCDE414B25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E6424F-0F39-440F-A090-45E357A2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EE254-90D0-4F9F-B49E-4BA37C19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01689-BAC4-4E37-A269-8A183D64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6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ADEC-9206-4474-BD1E-18484BFC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7AB3-62E4-4377-B21E-7079305E3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13FD-9D72-4DD5-868B-0B8F0443A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2DBD3-8902-45E2-B54F-FFFC9DEC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4614-96A8-48E2-BB52-DEFCDE414B25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81B90-203D-4AEE-BF11-D95E008E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DBCFD-AE10-45EF-B186-D8E30BD5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01689-BAC4-4E37-A269-8A183D64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4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E2AE-2C8F-47B5-BA4B-0E07CB2B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0FCAF-2F1F-4D96-9FC9-E470ACE1B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6E840-1B40-4A8D-8483-472E989A3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3DF74-14B3-4C44-BF0F-49B9F8CD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4614-96A8-48E2-BB52-DEFCDE414B25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30CA1-7310-457D-BFBF-EABBD2A6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6ABAC-370E-4F7E-8CF8-C5F8B4F4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01689-BAC4-4E37-A269-8A183D64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0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9222AA-047F-40E2-BCA3-83ADF58CE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1B0CD-F811-46D3-ADDD-FB931CF6C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53F1B-0512-4178-8A0F-0B307220E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04614-96A8-48E2-BB52-DEFCDE414B25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140A0-597A-418F-940E-8FEE14FE5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E80EF-7315-4F3C-A826-3312FB13B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01689-BAC4-4E37-A269-8A183D64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zelbuild/bazel/releas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7BD4-FC13-4665-8BEB-94C8C3995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310743"/>
          </a:xfrm>
        </p:spPr>
        <p:txBody>
          <a:bodyPr>
            <a:normAutofit/>
          </a:bodyPr>
          <a:lstStyle/>
          <a:p>
            <a:r>
              <a:rPr lang="en-US" sz="9600" spc="-300" dirty="0">
                <a:latin typeface="Bell MT" panose="02020503060305020303" pitchFamily="18" charset="0"/>
              </a:rPr>
              <a:t>BAZEL</a:t>
            </a:r>
          </a:p>
        </p:txBody>
      </p:sp>
    </p:spTree>
    <p:extLst>
      <p:ext uri="{BB962C8B-B14F-4D97-AF65-F5344CB8AC3E}">
        <p14:creationId xmlns:p14="http://schemas.microsoft.com/office/powerpoint/2010/main" val="719607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3A19-6F96-4F1B-8D2B-E0A84DDB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CC6E8-6F9F-4C7C-A9AA-578A64C2C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WORKSPACE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root of source code to be built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empty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declare external dependency like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GTest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root of a directory or in subdirectories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programs to declare rules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.bzl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define Bazel extensions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loaded in a BUILD or WORKSPACE file</a:t>
            </a:r>
          </a:p>
        </p:txBody>
      </p:sp>
    </p:spTree>
    <p:extLst>
      <p:ext uri="{BB962C8B-B14F-4D97-AF65-F5344CB8AC3E}">
        <p14:creationId xmlns:p14="http://schemas.microsoft.com/office/powerpoint/2010/main" val="2527314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04C0-BA5C-4129-B88B-5A51D9B3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of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B0C84-3B35-4C1C-9677-C734244E7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Phase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extension, BUILD files, dependencies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Fastest Step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Phase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Analysis of rules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Graphs generated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Phase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targets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of targets, tests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Slowest Step</a:t>
            </a:r>
          </a:p>
        </p:txBody>
      </p:sp>
    </p:spTree>
    <p:extLst>
      <p:ext uri="{BB962C8B-B14F-4D97-AF65-F5344CB8AC3E}">
        <p14:creationId xmlns:p14="http://schemas.microsoft.com/office/powerpoint/2010/main" val="2174416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77CC1-4503-42C0-A337-FD7A9D75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A671F-B6BB-42B0-AAA1-C6CD11992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@repository//folder/subdirectory:target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Omitting repository name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//folder/subdirectory:target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Omitting colon if target &amp; subdirectory has same name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lib:lib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same as //lib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same build file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:lib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03BD6EE-58E5-44E1-9ECE-5DF3FBE29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16473" y="2038349"/>
            <a:ext cx="5476000" cy="309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02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0092-C03A-40FC-B316-A8B946BF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DFA73-02C1-4702-B34A-C39C236F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352"/>
            <a:ext cx="10515600" cy="4351338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that allows/restricts access to built files/target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by default.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Private: Visible only from same BUILD file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visibility = [//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visibility:private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 Anyone can see the target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visibility = //visibility:private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Packages &amp; Subpackages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visibility = //folder/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subfolder:__subpackages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Packages but not subpackages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visibility = //folder/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subfolder:__pkg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405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6287-6F41-40EA-90BC-C2FC4749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F0712-CF22-48CE-B0E2-D61A2EEB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a set of attributes, similar to dictionary in Python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attribute has a name and type (integer, label, string, Boolean, list)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types of Rules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*_binary (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executable programs in a given language)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*_library (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specify separately-compiled modules in the given programming language)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*_test (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for automated testing)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*_import (to import precompiled libraries)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16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DE8D-40AD-4EC4-82E4-62F75D94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9CBD0-529B-4C4B-A36E-7A8885444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8440"/>
          </a:xfrm>
        </p:spPr>
        <p:txBody>
          <a:bodyPr>
            <a:normAutofit fontScale="92500" lnSpcReduction="20000"/>
          </a:bodyPr>
          <a:lstStyle/>
          <a:p>
            <a:pPr marL="0" marR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cc_binary(name, deps, srcs, data, additional_linker_inputs, args, compatible_with, copts, defines, deprecation, distribs, env, exec_compatible_with, exec_properties, features, includes, licenses, linkopts, linkshared, linkstatic, local_defines, malloc, nocopts, output_licenses, restricted_to, stamp, tags, target_compatible_with, testonly, toolchains, visibility, win_def_file)</a:t>
            </a:r>
          </a:p>
          <a:p>
            <a:pPr marL="0" marR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cc_import(name, data, hdrs, alwayslink, compatible_with, deprecation, distribs, features, interface_library, licenses, restricted_to, shared_library, static_library, system_provided, tags, testonly, visibility)</a:t>
            </a:r>
          </a:p>
          <a:p>
            <a:pPr marL="0" marR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cc_library(name, deps, srcs, data, hdrs, alwayslink, compatible_with, copts, defines, deprecation, distribs, exec_compatible_with, exec_properties, features, include_prefix, includes, licenses, linkopts, linkstamp, linkstatic, local_defines, nocopts, restricted_to, strip_include_prefix, tags, target_compatible_with, testonly, textual_hdrs, toolchains, visibility, win_def_file)</a:t>
            </a:r>
          </a:p>
          <a:p>
            <a:pPr marL="0" marR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cc_test(name, deps, srcs, data, additional_linker_inputs, args, compatible_with, copts, defines, deprecation, distribs, env, env_inherit, exec_compatible_with, exec_properties, features, flaky, includes, licenses, linkopts, linkstatic, local, local_defines, malloc, nocopts, restricted_to, shard_count, size, stamp, tags, target_compatible_with, testonly, timeout, toolchains, visibility, win_def_file)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72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7542-D05F-4ACA-B254-0E6796A2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B7CE-E2EE-420E-AD2C-04196DC4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895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cc_library(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name = "function2",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srcs = ["function2.cc"],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hdrs = ["function2.h",],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visibility = ["//visibility:public"],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cc_binary(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name = "program1",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srcs = ["program1.cc"],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deps = ["@gtest//:main“,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"function2",],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visibility = ["//visibility:public"],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5033C-EFA9-4BA3-9465-35BC3FE03919}"/>
              </a:ext>
            </a:extLst>
          </p:cNvPr>
          <p:cNvSpPr txBox="1"/>
          <p:nvPr/>
        </p:nvSpPr>
        <p:spPr>
          <a:xfrm>
            <a:off x="6994851" y="2600910"/>
            <a:ext cx="383791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cc_test(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name = "test_program1",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srcs = ["test_program1.cc"],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deps = [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"@gtest//:main",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"//main:program1",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"//main:function2",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],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visibility = ["//visibility:public"],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899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267E-8B63-4674-9222-A6E57A42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412F-DC1A-4463-82CD-680A88D62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“bazel test \\...” runs all tests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cc_test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py_test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“bazel test \\:my_test” runs only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my_test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Deactivate particular tests using “tags” parameter set as manual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 = [‘’manual’’]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Rerun tests automatically, If it fails, using “flaky” tag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flaky = True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is stored in a file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only failed test results in console window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“-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test_output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=streamed” to display all test result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library has “testonly” parameter as true, then only test/testonly targets can use it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tests are performed with no modifications made, tests are not executed</a:t>
            </a:r>
          </a:p>
        </p:txBody>
      </p:sp>
    </p:spTree>
    <p:extLst>
      <p:ext uri="{BB962C8B-B14F-4D97-AF65-F5344CB8AC3E}">
        <p14:creationId xmlns:p14="http://schemas.microsoft.com/office/powerpoint/2010/main" val="2654885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1B1C-B173-4D82-9511-BB0D6A30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90B60-9A6C-44CB-8034-F93E811F1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Levels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memory cache (Server)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once server is stopped</a:t>
            </a: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directory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-out)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to workspace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with “bazel clean” or “bazel clean –expunge” </a:t>
            </a: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Cache (folder in local system)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in managing multiple workspace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clean the cache, only to free space</a:t>
            </a: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Cache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share files between team members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96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B345-1ABD-40A5-A42E-6C0DC3FB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Loading an Extension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84B27-FAE3-4002-A0F6-2BDBA282C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ending in .bzl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(“//directory/subdirectory:extension.bzl, “some_library”)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“some_library” is a symbol used to load new rules, functions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83D9-2EE9-45A1-935E-BE2FA106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Bazel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880E-7B2F-4712-B0F5-2A31C210A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build &amp; test system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human-readable, high-level language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developed in Java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developed 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Starlark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Invokes the compiler directly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build generator like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testing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test reports, coverage reports</a:t>
            </a:r>
          </a:p>
        </p:txBody>
      </p:sp>
    </p:spTree>
    <p:extLst>
      <p:ext uri="{BB962C8B-B14F-4D97-AF65-F5344CB8AC3E}">
        <p14:creationId xmlns:p14="http://schemas.microsoft.com/office/powerpoint/2010/main" val="3283791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E4A6-9105-451B-8A19-90BF875E7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Bazel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A75D2-ABD1-4B33-B193-3435A72DA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bazel run //:my_binary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bazel build //:my_binary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bazel test//:my_test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bazel build //…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bazel test//…</a:t>
            </a:r>
          </a:p>
        </p:txBody>
      </p:sp>
    </p:spTree>
    <p:extLst>
      <p:ext uri="{BB962C8B-B14F-4D97-AF65-F5344CB8AC3E}">
        <p14:creationId xmlns:p14="http://schemas.microsoft.com/office/powerpoint/2010/main" val="3247630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28AC-D709-48F9-9701-71A69EF3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C549D-2486-4CF3-B83C-DB9B63706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Toolchains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 toolchains are used if compilers are locally installed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compiler automatically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“—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toolchain_resolution_debug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used to display compiler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Toolchains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toolchains if shared between team members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2 vs Python 3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 8 vs JDK 11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86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EF7F-5E0D-4093-B0D8-9376F541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1E3CE-B08C-4448-A5A6-9995B521A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“bazel coverage //: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my_test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computes code coverage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inside “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bazel-testlogs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my_test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folder in root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–output-directory coverage-report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bazel-testlogs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my_test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/coverage.dat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well defined functionality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Linux systems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line and function coverage available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23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14C7-13AC-4A77-ACD2-25353390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00AF-1082-4C3E-A5B1-B8163F859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tar1 depends on target tar2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tar2 is required by tar1 during build stage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graphs visually represents the dependency between targets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bazel query --notool_deps --noimplicit_deps "deps(//main:helloworld)" --output graph&gt;sample.dot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 -Tpng sample.dot -o myDemo_dot.png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“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graphviz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needs to be installed to use dot operator.</a:t>
            </a:r>
          </a:p>
        </p:txBody>
      </p:sp>
    </p:spTree>
    <p:extLst>
      <p:ext uri="{BB962C8B-B14F-4D97-AF65-F5344CB8AC3E}">
        <p14:creationId xmlns:p14="http://schemas.microsoft.com/office/powerpoint/2010/main" val="3465938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967A2-11F8-456F-B0BC-970AC480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54546-89E6-4692-A7C8-5C18BF675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understand build graph &amp; understand dependencies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bazel query //: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my_test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(after loading phase)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bazel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cquery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//: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my_test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(after analysis phase)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bazel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aquery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//: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my_test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bazel query “deps(//:my_test)” –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notool_deps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noimplicit_deps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bazel query “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somepath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(//:my_test, //: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header.h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)” –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notool_deps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noimplicit_deps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bazel query “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somepath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(//:my_test, //:library1)” –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notool_deps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noimplicit_deps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998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142B-14F4-48CA-9E78-4D1BDCDBC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Bazelisk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1FC7C-0739-4F5D-A98D-D67932C30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Launcher for Bazel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multiple Bazel versions in a single machine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bazelisk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//: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hello_world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USE_BAZEL_VERSION can be used to specify version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in migration to newer versions</a:t>
            </a:r>
          </a:p>
        </p:txBody>
      </p:sp>
    </p:spTree>
    <p:extLst>
      <p:ext uri="{BB962C8B-B14F-4D97-AF65-F5344CB8AC3E}">
        <p14:creationId xmlns:p14="http://schemas.microsoft.com/office/powerpoint/2010/main" val="2596263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8D82-B890-49B1-B621-53B69F11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Bazel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77C9-DE66-46F1-9D31-52D29D06B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bazel help			 : General Help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bazel help &lt;command&gt;                       : Specific results displayed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bazel version gives version	 : Bazel Version displayed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28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C72F-B4EB-4BF3-83EB-F02A1B29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Bazel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B5074-C046-4633-92D7-9BF58385E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cache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&amp; Correct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execution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multiple languages (C, C++, Python, Java, Android …)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OS Support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detect undeclared dependencies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one action can be input to another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execution using multiple machines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95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2420-8F40-42C0-A396-FDB00DFAA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Compilers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BDB8-6CFE-4B34-B2CF-CE7CDD03E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>
              <a:lnSpc>
                <a:spcPct val="100000"/>
              </a:lnSpc>
              <a:spcAft>
                <a:spcPts val="0"/>
              </a:spcAft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Bash : MSYS2 x86_64 </a:t>
            </a:r>
          </a:p>
          <a:p>
            <a:pPr marR="0" lvl="0">
              <a:lnSpc>
                <a:spcPct val="100000"/>
              </a:lnSpc>
              <a:spcAft>
                <a:spcPts val="0"/>
              </a:spcAft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C/C++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2015 or better</a:t>
            </a:r>
          </a:p>
          <a:p>
            <a:pPr marR="0" lvl="0">
              <a:lnSpc>
                <a:spcPct val="100000"/>
              </a:lnSpc>
              <a:spcAft>
                <a:spcPts val="0"/>
              </a:spcAft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: JDK 8 or better </a:t>
            </a:r>
          </a:p>
          <a:p>
            <a:pPr marR="0" lvl="0">
              <a:lnSpc>
                <a:spcPct val="100000"/>
              </a:lnSpc>
              <a:spcAft>
                <a:spcPts val="0"/>
              </a:spcAft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: Python 2.7 or better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96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AD82-53C4-4298-A5C3-AA3543ED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96012-82BB-43F8-8309-2AE1A5A9B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Prerequisites: Install the required compilers for Java, C++, Python …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Bazel binary from GitHub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https://github.com/bazelbuild/bazel/releases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your environment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PATH=%PATH%;&lt;path to the Bazel binary&gt;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check the installation is correct, try to run: “bazel version”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496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0817-E414-4F40-9C94-D89EFE59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kern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Concepts &amp; </a:t>
            </a:r>
            <a:r>
              <a:rPr lang="en-GB" kern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kern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erminology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5CFD1-F961-4990-9569-5BD8898D9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Workspace</a:t>
            </a:r>
            <a:endParaRPr lang="en-US" sz="1800" b="1" dirty="0">
              <a:solidFill>
                <a:srgbClr val="1F376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directory that contains the source files for the software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WORKSPACE.bazel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WORKSPACE file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Referred as root or @</a:t>
            </a:r>
          </a:p>
          <a:p>
            <a:pPr marL="0" indent="0">
              <a:buNone/>
            </a:pPr>
            <a:endParaRPr lang="en-GB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Repositories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is organized in repositories.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may contain WORKSPACE files, but can get ignored by root</a:t>
            </a:r>
          </a:p>
          <a:p>
            <a:endParaRPr lang="en-US" sz="1800" b="1" dirty="0">
              <a:solidFill>
                <a:srgbClr val="1F376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68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5FBE-75C1-4D5D-8870-4F847B75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kern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Concepts &amp; </a:t>
            </a:r>
            <a:r>
              <a:rPr lang="en-GB" kern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kern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erminology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C87A-F7A6-412A-88FA-453FA69EF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Autofit/>
          </a:bodyPr>
          <a:lstStyle/>
          <a:p>
            <a:r>
              <a:rPr lang="en-GB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endParaRPr lang="en-US" sz="1800" b="1" dirty="0">
              <a:solidFill>
                <a:srgbClr val="1F376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rimary unit of code organization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Directory containing BUILD or </a:t>
            </a:r>
            <a:r>
              <a:rPr lang="en-GB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BUILD.bazel</a:t>
            </a:r>
            <a:r>
              <a:rPr 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ollection of related files &amp; a specification of the dependencies among them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ncludes all files in its directory, plus all subdirectories beneath it, except those which themselves contain a BUILD file.</a:t>
            </a:r>
            <a:endParaRPr lang="en-GB" sz="16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63874-6117-4E95-81F4-2107EFE4D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1" t="4121" r="10864" b="6256"/>
          <a:stretch/>
        </p:blipFill>
        <p:spPr>
          <a:xfrm>
            <a:off x="4847743" y="3865220"/>
            <a:ext cx="2496513" cy="274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1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C4E7-2B5A-42FE-9D23-C0B057E4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kern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Concepts &amp; </a:t>
            </a:r>
            <a:r>
              <a:rPr lang="en-GB" kern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kern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erminology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44B5-375C-4C9D-ACD6-596293611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Targets</a:t>
            </a:r>
            <a:endParaRPr lang="en-US" sz="1800" b="1" dirty="0">
              <a:solidFill>
                <a:srgbClr val="1F376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elements of a package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types: </a:t>
            </a:r>
            <a:r>
              <a:rPr 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files, rules, 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package groups (Not used)</a:t>
            </a: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types: Source file (Written by user) &amp; Generated file (Generated by Bazel)</a:t>
            </a: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relation between input &amp; output files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can be source/generated file or rules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is always a generated file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358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9DC8-E44B-4D53-8AAB-F453808F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Bazel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60B63-D70B-4A5B-A6F9-53F4D61C4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Client/Server architecture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first command, a server is started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runs in the background after execution of command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files created improves speed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is stopped with “bazel shutdown” command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32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1724</Words>
  <Application>Microsoft Office PowerPoint</Application>
  <PresentationFormat>Widescreen</PresentationFormat>
  <Paragraphs>250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Bell MT</vt:lpstr>
      <vt:lpstr>Calibri</vt:lpstr>
      <vt:lpstr>Calibri Light</vt:lpstr>
      <vt:lpstr>Times New Roman</vt:lpstr>
      <vt:lpstr>Wingdings</vt:lpstr>
      <vt:lpstr>Office Theme</vt:lpstr>
      <vt:lpstr>BAZEL</vt:lpstr>
      <vt:lpstr>What is Bazel  </vt:lpstr>
      <vt:lpstr>Features of Bazel  </vt:lpstr>
      <vt:lpstr>Compilers</vt:lpstr>
      <vt:lpstr>Installation</vt:lpstr>
      <vt:lpstr>Concepts &amp; Terminology</vt:lpstr>
      <vt:lpstr>Concepts &amp; Terminology</vt:lpstr>
      <vt:lpstr>Concepts &amp; Terminology</vt:lpstr>
      <vt:lpstr>Design of Bazel</vt:lpstr>
      <vt:lpstr>Files </vt:lpstr>
      <vt:lpstr>Phases of Build</vt:lpstr>
      <vt:lpstr>Labels</vt:lpstr>
      <vt:lpstr>Visibility </vt:lpstr>
      <vt:lpstr>Rules</vt:lpstr>
      <vt:lpstr>Rules</vt:lpstr>
      <vt:lpstr>Rules</vt:lpstr>
      <vt:lpstr>Test</vt:lpstr>
      <vt:lpstr>Cache</vt:lpstr>
      <vt:lpstr>Loading an Extension</vt:lpstr>
      <vt:lpstr>Bazel Commands</vt:lpstr>
      <vt:lpstr>Toolchains</vt:lpstr>
      <vt:lpstr>Coverage</vt:lpstr>
      <vt:lpstr>Dependency</vt:lpstr>
      <vt:lpstr>Query</vt:lpstr>
      <vt:lpstr>Bazelisk</vt:lpstr>
      <vt:lpstr>Bazel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M.G. Krishnan</dc:creator>
  <cp:lastModifiedBy>M.G. Krishnan</cp:lastModifiedBy>
  <cp:revision>72</cp:revision>
  <dcterms:created xsi:type="dcterms:W3CDTF">2021-07-18T06:56:10Z</dcterms:created>
  <dcterms:modified xsi:type="dcterms:W3CDTF">2021-07-19T05:23:49Z</dcterms:modified>
</cp:coreProperties>
</file>