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38D6-E9A1-4C83-83B5-4EEC00E8E609}" type="datetimeFigureOut">
              <a:rPr lang="en-US" smtClean="0"/>
              <a:t>18-Sep-20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C660-C3D4-4FC3-B0CA-42C54381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9082" y="-27711"/>
            <a:ext cx="7464918" cy="6871855"/>
          </a:xfrm>
          <a:custGeom>
            <a:avLst/>
            <a:gdLst>
              <a:gd name="connsiteX0" fmla="*/ 0 w 6781800"/>
              <a:gd name="connsiteY0" fmla="*/ 0 h 6858000"/>
              <a:gd name="connsiteX1" fmla="*/ 6781800 w 6781800"/>
              <a:gd name="connsiteY1" fmla="*/ 0 h 6858000"/>
              <a:gd name="connsiteX2" fmla="*/ 6781800 w 6781800"/>
              <a:gd name="connsiteY2" fmla="*/ 6858000 h 6858000"/>
              <a:gd name="connsiteX3" fmla="*/ 0 w 6781800"/>
              <a:gd name="connsiteY3" fmla="*/ 6858000 h 6858000"/>
              <a:gd name="connsiteX4" fmla="*/ 0 w 6781800"/>
              <a:gd name="connsiteY4" fmla="*/ 0 h 6858000"/>
              <a:gd name="connsiteX0" fmla="*/ 548024 w 7329824"/>
              <a:gd name="connsiteY0" fmla="*/ 0 h 6858000"/>
              <a:gd name="connsiteX1" fmla="*/ 7329824 w 7329824"/>
              <a:gd name="connsiteY1" fmla="*/ 0 h 6858000"/>
              <a:gd name="connsiteX2" fmla="*/ 7329824 w 7329824"/>
              <a:gd name="connsiteY2" fmla="*/ 6858000 h 6858000"/>
              <a:gd name="connsiteX3" fmla="*/ 548024 w 7329824"/>
              <a:gd name="connsiteY3" fmla="*/ 6858000 h 6858000"/>
              <a:gd name="connsiteX4" fmla="*/ 548024 w 7329824"/>
              <a:gd name="connsiteY4" fmla="*/ 0 h 6858000"/>
              <a:gd name="connsiteX0" fmla="*/ 671175 w 7452975"/>
              <a:gd name="connsiteY0" fmla="*/ 0 h 6858000"/>
              <a:gd name="connsiteX1" fmla="*/ 7452975 w 7452975"/>
              <a:gd name="connsiteY1" fmla="*/ 0 h 6858000"/>
              <a:gd name="connsiteX2" fmla="*/ 7452975 w 7452975"/>
              <a:gd name="connsiteY2" fmla="*/ 6858000 h 6858000"/>
              <a:gd name="connsiteX3" fmla="*/ 671175 w 7452975"/>
              <a:gd name="connsiteY3" fmla="*/ 6858000 h 6858000"/>
              <a:gd name="connsiteX4" fmla="*/ 671175 w 7452975"/>
              <a:gd name="connsiteY4" fmla="*/ 0 h 6858000"/>
              <a:gd name="connsiteX0" fmla="*/ 725435 w 7507235"/>
              <a:gd name="connsiteY0" fmla="*/ 0 h 6858000"/>
              <a:gd name="connsiteX1" fmla="*/ 7507235 w 7507235"/>
              <a:gd name="connsiteY1" fmla="*/ 0 h 6858000"/>
              <a:gd name="connsiteX2" fmla="*/ 7507235 w 7507235"/>
              <a:gd name="connsiteY2" fmla="*/ 6858000 h 6858000"/>
              <a:gd name="connsiteX3" fmla="*/ 531472 w 7507235"/>
              <a:gd name="connsiteY3" fmla="*/ 6844145 h 6858000"/>
              <a:gd name="connsiteX4" fmla="*/ 725435 w 7507235"/>
              <a:gd name="connsiteY4" fmla="*/ 0 h 6858000"/>
              <a:gd name="connsiteX0" fmla="*/ 577712 w 7359512"/>
              <a:gd name="connsiteY0" fmla="*/ 0 h 6858000"/>
              <a:gd name="connsiteX1" fmla="*/ 7359512 w 7359512"/>
              <a:gd name="connsiteY1" fmla="*/ 0 h 6858000"/>
              <a:gd name="connsiteX2" fmla="*/ 7359512 w 7359512"/>
              <a:gd name="connsiteY2" fmla="*/ 6858000 h 6858000"/>
              <a:gd name="connsiteX3" fmla="*/ 383749 w 7359512"/>
              <a:gd name="connsiteY3" fmla="*/ 6844145 h 6858000"/>
              <a:gd name="connsiteX4" fmla="*/ 577712 w 7359512"/>
              <a:gd name="connsiteY4" fmla="*/ 0 h 6858000"/>
              <a:gd name="connsiteX0" fmla="*/ 646592 w 7428392"/>
              <a:gd name="connsiteY0" fmla="*/ 0 h 6858000"/>
              <a:gd name="connsiteX1" fmla="*/ 7428392 w 7428392"/>
              <a:gd name="connsiteY1" fmla="*/ 0 h 6858000"/>
              <a:gd name="connsiteX2" fmla="*/ 7428392 w 7428392"/>
              <a:gd name="connsiteY2" fmla="*/ 6858000 h 6858000"/>
              <a:gd name="connsiteX3" fmla="*/ 147829 w 7428392"/>
              <a:gd name="connsiteY3" fmla="*/ 6858000 h 6858000"/>
              <a:gd name="connsiteX4" fmla="*/ 646592 w 7428392"/>
              <a:gd name="connsiteY4" fmla="*/ 0 h 6858000"/>
              <a:gd name="connsiteX0" fmla="*/ 498763 w 7280563"/>
              <a:gd name="connsiteY0" fmla="*/ 0 h 6858000"/>
              <a:gd name="connsiteX1" fmla="*/ 7280563 w 7280563"/>
              <a:gd name="connsiteY1" fmla="*/ 0 h 6858000"/>
              <a:gd name="connsiteX2" fmla="*/ 7280563 w 7280563"/>
              <a:gd name="connsiteY2" fmla="*/ 6858000 h 6858000"/>
              <a:gd name="connsiteX3" fmla="*/ 0 w 7280563"/>
              <a:gd name="connsiteY3" fmla="*/ 6858000 h 6858000"/>
              <a:gd name="connsiteX4" fmla="*/ 498763 w 7280563"/>
              <a:gd name="connsiteY4" fmla="*/ 0 h 6858000"/>
              <a:gd name="connsiteX0" fmla="*/ 447591 w 7464918"/>
              <a:gd name="connsiteY0" fmla="*/ 0 h 6871855"/>
              <a:gd name="connsiteX1" fmla="*/ 7464918 w 7464918"/>
              <a:gd name="connsiteY1" fmla="*/ 13855 h 6871855"/>
              <a:gd name="connsiteX2" fmla="*/ 7464918 w 7464918"/>
              <a:gd name="connsiteY2" fmla="*/ 6871855 h 6871855"/>
              <a:gd name="connsiteX3" fmla="*/ 184355 w 7464918"/>
              <a:gd name="connsiteY3" fmla="*/ 6871855 h 6871855"/>
              <a:gd name="connsiteX4" fmla="*/ 447591 w 7464918"/>
              <a:gd name="connsiteY4" fmla="*/ 0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918" h="6871855">
                <a:moveTo>
                  <a:pt x="447591" y="0"/>
                </a:moveTo>
                <a:lnTo>
                  <a:pt x="7464918" y="13855"/>
                </a:lnTo>
                <a:lnTo>
                  <a:pt x="7464918" y="6871855"/>
                </a:lnTo>
                <a:lnTo>
                  <a:pt x="184355" y="6871855"/>
                </a:lnTo>
                <a:cubicBezTo>
                  <a:pt x="1874609" y="5417128"/>
                  <a:pt x="-1062554" y="1898074"/>
                  <a:pt x="447591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1747495" y="-13855"/>
            <a:ext cx="7396505" cy="6871855"/>
          </a:xfrm>
          <a:custGeom>
            <a:avLst/>
            <a:gdLst>
              <a:gd name="connsiteX0" fmla="*/ 0 w 6781800"/>
              <a:gd name="connsiteY0" fmla="*/ 0 h 6858000"/>
              <a:gd name="connsiteX1" fmla="*/ 6781800 w 6781800"/>
              <a:gd name="connsiteY1" fmla="*/ 0 h 6858000"/>
              <a:gd name="connsiteX2" fmla="*/ 6781800 w 6781800"/>
              <a:gd name="connsiteY2" fmla="*/ 6858000 h 6858000"/>
              <a:gd name="connsiteX3" fmla="*/ 0 w 6781800"/>
              <a:gd name="connsiteY3" fmla="*/ 6858000 h 6858000"/>
              <a:gd name="connsiteX4" fmla="*/ 0 w 6781800"/>
              <a:gd name="connsiteY4" fmla="*/ 0 h 6858000"/>
              <a:gd name="connsiteX0" fmla="*/ 548024 w 7329824"/>
              <a:gd name="connsiteY0" fmla="*/ 0 h 6858000"/>
              <a:gd name="connsiteX1" fmla="*/ 7329824 w 7329824"/>
              <a:gd name="connsiteY1" fmla="*/ 0 h 6858000"/>
              <a:gd name="connsiteX2" fmla="*/ 7329824 w 7329824"/>
              <a:gd name="connsiteY2" fmla="*/ 6858000 h 6858000"/>
              <a:gd name="connsiteX3" fmla="*/ 548024 w 7329824"/>
              <a:gd name="connsiteY3" fmla="*/ 6858000 h 6858000"/>
              <a:gd name="connsiteX4" fmla="*/ 548024 w 7329824"/>
              <a:gd name="connsiteY4" fmla="*/ 0 h 6858000"/>
              <a:gd name="connsiteX0" fmla="*/ 671175 w 7452975"/>
              <a:gd name="connsiteY0" fmla="*/ 0 h 6858000"/>
              <a:gd name="connsiteX1" fmla="*/ 7452975 w 7452975"/>
              <a:gd name="connsiteY1" fmla="*/ 0 h 6858000"/>
              <a:gd name="connsiteX2" fmla="*/ 7452975 w 7452975"/>
              <a:gd name="connsiteY2" fmla="*/ 6858000 h 6858000"/>
              <a:gd name="connsiteX3" fmla="*/ 671175 w 7452975"/>
              <a:gd name="connsiteY3" fmla="*/ 6858000 h 6858000"/>
              <a:gd name="connsiteX4" fmla="*/ 671175 w 7452975"/>
              <a:gd name="connsiteY4" fmla="*/ 0 h 6858000"/>
              <a:gd name="connsiteX0" fmla="*/ 725435 w 7507235"/>
              <a:gd name="connsiteY0" fmla="*/ 0 h 6858000"/>
              <a:gd name="connsiteX1" fmla="*/ 7507235 w 7507235"/>
              <a:gd name="connsiteY1" fmla="*/ 0 h 6858000"/>
              <a:gd name="connsiteX2" fmla="*/ 7507235 w 7507235"/>
              <a:gd name="connsiteY2" fmla="*/ 6858000 h 6858000"/>
              <a:gd name="connsiteX3" fmla="*/ 531472 w 7507235"/>
              <a:gd name="connsiteY3" fmla="*/ 6844145 h 6858000"/>
              <a:gd name="connsiteX4" fmla="*/ 725435 w 7507235"/>
              <a:gd name="connsiteY4" fmla="*/ 0 h 6858000"/>
              <a:gd name="connsiteX0" fmla="*/ 577712 w 7359512"/>
              <a:gd name="connsiteY0" fmla="*/ 0 h 6858000"/>
              <a:gd name="connsiteX1" fmla="*/ 7359512 w 7359512"/>
              <a:gd name="connsiteY1" fmla="*/ 0 h 6858000"/>
              <a:gd name="connsiteX2" fmla="*/ 7359512 w 7359512"/>
              <a:gd name="connsiteY2" fmla="*/ 6858000 h 6858000"/>
              <a:gd name="connsiteX3" fmla="*/ 383749 w 7359512"/>
              <a:gd name="connsiteY3" fmla="*/ 6844145 h 6858000"/>
              <a:gd name="connsiteX4" fmla="*/ 577712 w 7359512"/>
              <a:gd name="connsiteY4" fmla="*/ 0 h 6858000"/>
              <a:gd name="connsiteX0" fmla="*/ 646592 w 7428392"/>
              <a:gd name="connsiteY0" fmla="*/ 0 h 6858000"/>
              <a:gd name="connsiteX1" fmla="*/ 7428392 w 7428392"/>
              <a:gd name="connsiteY1" fmla="*/ 0 h 6858000"/>
              <a:gd name="connsiteX2" fmla="*/ 7428392 w 7428392"/>
              <a:gd name="connsiteY2" fmla="*/ 6858000 h 6858000"/>
              <a:gd name="connsiteX3" fmla="*/ 147829 w 7428392"/>
              <a:gd name="connsiteY3" fmla="*/ 6858000 h 6858000"/>
              <a:gd name="connsiteX4" fmla="*/ 646592 w 7428392"/>
              <a:gd name="connsiteY4" fmla="*/ 0 h 6858000"/>
              <a:gd name="connsiteX0" fmla="*/ 498763 w 7280563"/>
              <a:gd name="connsiteY0" fmla="*/ 0 h 6858000"/>
              <a:gd name="connsiteX1" fmla="*/ 7280563 w 7280563"/>
              <a:gd name="connsiteY1" fmla="*/ 0 h 6858000"/>
              <a:gd name="connsiteX2" fmla="*/ 7280563 w 7280563"/>
              <a:gd name="connsiteY2" fmla="*/ 6858000 h 6858000"/>
              <a:gd name="connsiteX3" fmla="*/ 0 w 7280563"/>
              <a:gd name="connsiteY3" fmla="*/ 6858000 h 6858000"/>
              <a:gd name="connsiteX4" fmla="*/ 498763 w 7280563"/>
              <a:gd name="connsiteY4" fmla="*/ 0 h 6858000"/>
              <a:gd name="connsiteX0" fmla="*/ 447591 w 7464918"/>
              <a:gd name="connsiteY0" fmla="*/ 0 h 6871855"/>
              <a:gd name="connsiteX1" fmla="*/ 7464918 w 7464918"/>
              <a:gd name="connsiteY1" fmla="*/ 13855 h 6871855"/>
              <a:gd name="connsiteX2" fmla="*/ 7464918 w 7464918"/>
              <a:gd name="connsiteY2" fmla="*/ 6871855 h 6871855"/>
              <a:gd name="connsiteX3" fmla="*/ 184355 w 7464918"/>
              <a:gd name="connsiteY3" fmla="*/ 6871855 h 6871855"/>
              <a:gd name="connsiteX4" fmla="*/ 447591 w 7464918"/>
              <a:gd name="connsiteY4" fmla="*/ 0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918" h="6871855">
                <a:moveTo>
                  <a:pt x="447591" y="0"/>
                </a:moveTo>
                <a:lnTo>
                  <a:pt x="7464918" y="13855"/>
                </a:lnTo>
                <a:lnTo>
                  <a:pt x="7464918" y="6871855"/>
                </a:lnTo>
                <a:lnTo>
                  <a:pt x="184355" y="6871855"/>
                </a:lnTo>
                <a:cubicBezTo>
                  <a:pt x="1874609" y="5417128"/>
                  <a:pt x="-1062554" y="1898074"/>
                  <a:pt x="447591" y="0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61985" cy="298543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</a:p>
          <a:p>
            <a:pPr algn="ctr"/>
            <a:endParaRPr lang="en-US" sz="28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281" y="2405234"/>
            <a:ext cx="89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4595" y="2866899"/>
            <a:ext cx="465191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</a:t>
            </a:r>
          </a:p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</a:p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</a:t>
            </a:r>
          </a:p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</a:t>
            </a:r>
          </a:p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</a:t>
            </a:r>
          </a:p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</a:t>
            </a:r>
          </a:p>
          <a:p>
            <a:pPr algn="ctr"/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endParaRPr lang="en-US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641" y="2637242"/>
            <a:ext cx="2971800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900" b="1" cap="none" spc="50" dirty="0" smtClean="0">
                <a:ln w="1143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App</a:t>
            </a:r>
            <a:endParaRPr lang="en-US" sz="9900" b="1" cap="none" spc="50" dirty="0">
              <a:ln w="11430">
                <a:solidFill>
                  <a:schemeClr val="bg1">
                    <a:lumMod val="95000"/>
                  </a:schemeClr>
                </a:solidFill>
              </a:ln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7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1524000" y="-69272"/>
            <a:ext cx="7620000" cy="6927272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gradFill>
            <a:gsLst>
              <a:gs pos="48000">
                <a:srgbClr val="9991A4"/>
              </a:gs>
              <a:gs pos="0">
                <a:srgbClr val="66616D"/>
              </a:gs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What we talk today?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3886200" cy="678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9089" y="304800"/>
            <a:ext cx="58862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3048000"/>
            <a:ext cx="48923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1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295400" y="-69272"/>
            <a:ext cx="7848600" cy="6927272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What we talk today?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2382"/>
            <a:ext cx="7186612" cy="6705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66800" y="228600"/>
            <a:ext cx="3083350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456795"/>
            <a:ext cx="498855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</a:p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26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524" y="-69272"/>
            <a:ext cx="7635476" cy="6927272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What we talk today?</a:t>
            </a:r>
            <a:endParaRPr lang="en-US"/>
          </a:p>
        </p:txBody>
      </p:sp>
      <p:pic>
        <p:nvPicPr>
          <p:cNvPr id="3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473" y="18473"/>
            <a:ext cx="1570400" cy="1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473" y="152401"/>
            <a:ext cx="8229600" cy="1143000"/>
          </a:xfrm>
        </p:spPr>
        <p:txBody>
          <a:bodyPr/>
          <a:lstStyle/>
          <a:p>
            <a:r>
              <a:rPr lang="en-GB" dirty="0" smtClean="0"/>
              <a:t>What </a:t>
            </a:r>
            <a:r>
              <a:rPr lang="en-GB" dirty="0"/>
              <a:t>we talk today?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21873" y="1834501"/>
            <a:ext cx="7924800" cy="4525963"/>
          </a:xfrm>
        </p:spPr>
        <p:txBody>
          <a:bodyPr/>
          <a:lstStyle/>
          <a:p>
            <a:pPr marL="457200" lv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Kaung </a:t>
            </a:r>
            <a:r>
              <a:rPr lang="en-GB" dirty="0" smtClean="0">
                <a:solidFill>
                  <a:srgbClr val="000000"/>
                </a:solidFill>
              </a:rPr>
              <a:t>Htet Nyein </a:t>
            </a:r>
            <a:r>
              <a:rPr lang="en-GB" dirty="0">
                <a:solidFill>
                  <a:srgbClr val="000000"/>
                </a:solidFill>
              </a:rPr>
              <a:t>. ….. (</a:t>
            </a:r>
            <a:r>
              <a:rPr lang="en-GB" dirty="0">
                <a:solidFill>
                  <a:srgbClr val="FF00FF"/>
                </a:solidFill>
              </a:rPr>
              <a:t>Use Case </a:t>
            </a:r>
            <a:r>
              <a:rPr lang="en-GB" dirty="0" smtClean="0">
                <a:solidFill>
                  <a:srgbClr val="FF00FF"/>
                </a:solidFill>
              </a:rPr>
              <a:t>Diagram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  <a:endParaRPr lang="en-GB" dirty="0">
              <a:solidFill>
                <a:srgbClr val="000000"/>
              </a:solidFill>
            </a:endParaRPr>
          </a:p>
          <a:p>
            <a:pPr marL="457200" lv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Kyaw Myo Tun (Class Diagram)</a:t>
            </a:r>
          </a:p>
          <a:p>
            <a:pPr marL="457200" lv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Khin </a:t>
            </a:r>
            <a:r>
              <a:rPr lang="en-GB" dirty="0" smtClean="0">
                <a:solidFill>
                  <a:srgbClr val="000000"/>
                </a:solidFill>
              </a:rPr>
              <a:t>Nyein Wai </a:t>
            </a:r>
            <a:r>
              <a:rPr lang="en-GB" dirty="0">
                <a:solidFill>
                  <a:srgbClr val="000000"/>
                </a:solidFill>
              </a:rPr>
              <a:t>(Flow Chart)</a:t>
            </a:r>
          </a:p>
          <a:p>
            <a:pPr marL="457200" lv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Question (</a:t>
            </a:r>
            <a:r>
              <a:rPr lang="en-GB" dirty="0">
                <a:solidFill>
                  <a:schemeClr val="accent1"/>
                </a:solidFill>
              </a:rPr>
              <a:t>whole group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1450108" y="-76200"/>
            <a:ext cx="7666182" cy="6934200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 Case Diagram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350790" y="-76200"/>
            <a:ext cx="1766262" cy="4876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U</a:t>
            </a:r>
            <a:b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s</a:t>
            </a:r>
            <a:b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e </a:t>
            </a:r>
            <a:b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C</a:t>
            </a:r>
            <a:b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a</a:t>
            </a:r>
            <a:b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s</a:t>
            </a:r>
            <a:b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e</a:t>
            </a:r>
            <a:b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en-GB" dirty="0" smtClean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 </a:t>
            </a:r>
            <a:endParaRPr lang="en-US" dirty="0">
              <a:effectLst>
                <a:outerShdw blurRad="50800" dist="50800" dir="5400000" algn="ctr" rotWithShape="0">
                  <a:schemeClr val="accent1"/>
                </a:outerShdw>
              </a:effectLst>
            </a:endParaRPr>
          </a:p>
        </p:txBody>
      </p:sp>
      <p:pic>
        <p:nvPicPr>
          <p:cNvPr id="14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271" y="0"/>
            <a:ext cx="6360329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87;p15"/>
          <p:cNvSpPr/>
          <p:nvPr/>
        </p:nvSpPr>
        <p:spPr>
          <a:xfrm>
            <a:off x="1049671" y="1452545"/>
            <a:ext cx="1581600" cy="895800"/>
          </a:xfrm>
          <a:prstGeom prst="wedgeEllipseCallout">
            <a:avLst>
              <a:gd name="adj1" fmla="val 66135"/>
              <a:gd name="adj2" fmla="val 84366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am User</a:t>
            </a:r>
            <a:endParaRPr dirty="0"/>
          </a:p>
        </p:txBody>
      </p:sp>
      <p:sp>
        <p:nvSpPr>
          <p:cNvPr id="17" name="Rectangle 16"/>
          <p:cNvSpPr/>
          <p:nvPr/>
        </p:nvSpPr>
        <p:spPr>
          <a:xfrm>
            <a:off x="1025109" y="2482195"/>
            <a:ext cx="633507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8534400" y="2819400"/>
            <a:ext cx="381000" cy="5715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808689" y="2857500"/>
            <a:ext cx="304800" cy="4953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1508524" y="-69272"/>
            <a:ext cx="7635476" cy="6927272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we talk today?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81000"/>
            <a:ext cx="5741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6891" y="2456795"/>
            <a:ext cx="633507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</a:t>
            </a:r>
          </a:p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38100"/>
            <a:ext cx="6858001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/>
          </p:cNvSpPr>
          <p:nvPr>
            <p:ph sz="half" idx="4294967295"/>
          </p:nvPr>
        </p:nvSpPr>
        <p:spPr>
          <a:xfrm>
            <a:off x="1524000" y="0"/>
            <a:ext cx="7620000" cy="6858000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we talk today?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06" y="914400"/>
            <a:ext cx="6986493" cy="5867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8776" y="2743200"/>
            <a:ext cx="526106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  <a:endParaRPr lang="en-US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545" y="914400"/>
            <a:ext cx="63350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76200"/>
            <a:ext cx="4183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Class Diagram</a:t>
            </a:r>
            <a:endParaRPr lang="en-US" sz="54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8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/>
          </p:cNvSpPr>
          <p:nvPr>
            <p:ph sz="half" idx="2"/>
          </p:nvPr>
        </p:nvSpPr>
        <p:spPr>
          <a:xfrm>
            <a:off x="1524000" y="-62345"/>
            <a:ext cx="7620000" cy="6934200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What we talk today?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8320" y="101600"/>
            <a:ext cx="461985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</a:t>
            </a:r>
          </a:p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950548" y="1239544"/>
            <a:ext cx="497252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2755"/>
            <a:ext cx="69342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/>
          </p:cNvSpPr>
          <p:nvPr>
            <p:ph sz="half" idx="2"/>
          </p:nvPr>
        </p:nvSpPr>
        <p:spPr>
          <a:xfrm>
            <a:off x="1295400" y="-46182"/>
            <a:ext cx="7848600" cy="6934200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What we talk today?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6200"/>
            <a:ext cx="7162800" cy="6629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1520" y="76200"/>
            <a:ext cx="556563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567" y="1281107"/>
            <a:ext cx="497252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665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/>
          </p:cNvSpPr>
          <p:nvPr>
            <p:ph sz="half" idx="2"/>
          </p:nvPr>
        </p:nvSpPr>
        <p:spPr>
          <a:xfrm>
            <a:off x="1447800" y="-76200"/>
            <a:ext cx="7696200" cy="6934200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we talk today?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-101447"/>
            <a:ext cx="7010400" cy="6705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2740" y="152400"/>
            <a:ext cx="633507" cy="40010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5166" y="1250936"/>
            <a:ext cx="497252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</a:t>
            </a:r>
          </a:p>
          <a:p>
            <a:pPr algn="ctr"/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  <a:endParaRPr lang="en-US" sz="36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7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sz="half" idx="2"/>
          </p:nvPr>
        </p:nvSpPr>
        <p:spPr>
          <a:xfrm>
            <a:off x="1524000" y="-76200"/>
            <a:ext cx="7620000" cy="6934200"/>
          </a:xfrm>
          <a:custGeom>
            <a:avLst/>
            <a:gdLst>
              <a:gd name="connsiteX0" fmla="*/ 0 w 7162800"/>
              <a:gd name="connsiteY0" fmla="*/ 0 h 6858000"/>
              <a:gd name="connsiteX1" fmla="*/ 7162800 w 7162800"/>
              <a:gd name="connsiteY1" fmla="*/ 0 h 6858000"/>
              <a:gd name="connsiteX2" fmla="*/ 7162800 w 7162800"/>
              <a:gd name="connsiteY2" fmla="*/ 6858000 h 6858000"/>
              <a:gd name="connsiteX3" fmla="*/ 0 w 7162800"/>
              <a:gd name="connsiteY3" fmla="*/ 6858000 h 6858000"/>
              <a:gd name="connsiteX4" fmla="*/ 0 w 7162800"/>
              <a:gd name="connsiteY4" fmla="*/ 0 h 6858000"/>
              <a:gd name="connsiteX0" fmla="*/ 0 w 7176655"/>
              <a:gd name="connsiteY0" fmla="*/ 0 h 6913418"/>
              <a:gd name="connsiteX1" fmla="*/ 7176655 w 7176655"/>
              <a:gd name="connsiteY1" fmla="*/ 55418 h 6913418"/>
              <a:gd name="connsiteX2" fmla="*/ 7176655 w 7176655"/>
              <a:gd name="connsiteY2" fmla="*/ 6913418 h 6913418"/>
              <a:gd name="connsiteX3" fmla="*/ 13855 w 7176655"/>
              <a:gd name="connsiteY3" fmla="*/ 6913418 h 6913418"/>
              <a:gd name="connsiteX4" fmla="*/ 0 w 7176655"/>
              <a:gd name="connsiteY4" fmla="*/ 0 h 6913418"/>
              <a:gd name="connsiteX0" fmla="*/ 506474 w 7683129"/>
              <a:gd name="connsiteY0" fmla="*/ 0 h 6913418"/>
              <a:gd name="connsiteX1" fmla="*/ 7683129 w 7683129"/>
              <a:gd name="connsiteY1" fmla="*/ 55418 h 6913418"/>
              <a:gd name="connsiteX2" fmla="*/ 7683129 w 7683129"/>
              <a:gd name="connsiteY2" fmla="*/ 6913418 h 6913418"/>
              <a:gd name="connsiteX3" fmla="*/ 520329 w 7683129"/>
              <a:gd name="connsiteY3" fmla="*/ 6913418 h 6913418"/>
              <a:gd name="connsiteX4" fmla="*/ 506474 w 7683129"/>
              <a:gd name="connsiteY4" fmla="*/ 0 h 6913418"/>
              <a:gd name="connsiteX0" fmla="*/ 548769 w 7725424"/>
              <a:gd name="connsiteY0" fmla="*/ 0 h 6913418"/>
              <a:gd name="connsiteX1" fmla="*/ 7725424 w 7725424"/>
              <a:gd name="connsiteY1" fmla="*/ 55418 h 6913418"/>
              <a:gd name="connsiteX2" fmla="*/ 7725424 w 7725424"/>
              <a:gd name="connsiteY2" fmla="*/ 6913418 h 6913418"/>
              <a:gd name="connsiteX3" fmla="*/ 410224 w 7725424"/>
              <a:gd name="connsiteY3" fmla="*/ 6885709 h 6913418"/>
              <a:gd name="connsiteX4" fmla="*/ 548769 w 7725424"/>
              <a:gd name="connsiteY4" fmla="*/ 0 h 6913418"/>
              <a:gd name="connsiteX0" fmla="*/ 565906 w 7687143"/>
              <a:gd name="connsiteY0" fmla="*/ 0 h 6927272"/>
              <a:gd name="connsiteX1" fmla="*/ 7687143 w 7687143"/>
              <a:gd name="connsiteY1" fmla="*/ 69272 h 6927272"/>
              <a:gd name="connsiteX2" fmla="*/ 7687143 w 7687143"/>
              <a:gd name="connsiteY2" fmla="*/ 6927272 h 6927272"/>
              <a:gd name="connsiteX3" fmla="*/ 371943 w 7687143"/>
              <a:gd name="connsiteY3" fmla="*/ 6899563 h 6927272"/>
              <a:gd name="connsiteX4" fmla="*/ 565906 w 7687143"/>
              <a:gd name="connsiteY4" fmla="*/ 0 h 6927272"/>
              <a:gd name="connsiteX0" fmla="*/ 706222 w 7827459"/>
              <a:gd name="connsiteY0" fmla="*/ 0 h 6927272"/>
              <a:gd name="connsiteX1" fmla="*/ 7827459 w 7827459"/>
              <a:gd name="connsiteY1" fmla="*/ 69272 h 6927272"/>
              <a:gd name="connsiteX2" fmla="*/ 7827459 w 7827459"/>
              <a:gd name="connsiteY2" fmla="*/ 6927272 h 6927272"/>
              <a:gd name="connsiteX3" fmla="*/ 512259 w 7827459"/>
              <a:gd name="connsiteY3" fmla="*/ 6899563 h 6927272"/>
              <a:gd name="connsiteX4" fmla="*/ 706222 w 7827459"/>
              <a:gd name="connsiteY4" fmla="*/ 0 h 6927272"/>
              <a:gd name="connsiteX0" fmla="*/ 727919 w 7849156"/>
              <a:gd name="connsiteY0" fmla="*/ 0 h 6927272"/>
              <a:gd name="connsiteX1" fmla="*/ 7849156 w 7849156"/>
              <a:gd name="connsiteY1" fmla="*/ 69272 h 6927272"/>
              <a:gd name="connsiteX2" fmla="*/ 7849156 w 7849156"/>
              <a:gd name="connsiteY2" fmla="*/ 6927272 h 6927272"/>
              <a:gd name="connsiteX3" fmla="*/ 464683 w 7849156"/>
              <a:gd name="connsiteY3" fmla="*/ 6899563 h 6927272"/>
              <a:gd name="connsiteX4" fmla="*/ 727919 w 7849156"/>
              <a:gd name="connsiteY4" fmla="*/ 0 h 6927272"/>
              <a:gd name="connsiteX0" fmla="*/ 514239 w 7635476"/>
              <a:gd name="connsiteY0" fmla="*/ 0 h 6927272"/>
              <a:gd name="connsiteX1" fmla="*/ 7635476 w 7635476"/>
              <a:gd name="connsiteY1" fmla="*/ 69272 h 6927272"/>
              <a:gd name="connsiteX2" fmla="*/ 7635476 w 7635476"/>
              <a:gd name="connsiteY2" fmla="*/ 6927272 h 6927272"/>
              <a:gd name="connsiteX3" fmla="*/ 251003 w 7635476"/>
              <a:gd name="connsiteY3" fmla="*/ 6899563 h 6927272"/>
              <a:gd name="connsiteX4" fmla="*/ 514239 w 7635476"/>
              <a:gd name="connsiteY4" fmla="*/ 0 h 692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5476" h="6927272">
                <a:moveTo>
                  <a:pt x="514239" y="0"/>
                </a:moveTo>
                <a:lnTo>
                  <a:pt x="7635476" y="69272"/>
                </a:lnTo>
                <a:lnTo>
                  <a:pt x="7635476" y="6927272"/>
                </a:lnTo>
                <a:lnTo>
                  <a:pt x="251003" y="6899563"/>
                </a:lnTo>
                <a:cubicBezTo>
                  <a:pt x="1285476" y="4595090"/>
                  <a:pt x="-949725" y="2082800"/>
                  <a:pt x="5142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GWhat</a:t>
            </a:r>
            <a:r>
              <a:rPr lang="en-GB" dirty="0" smtClean="0"/>
              <a:t> </a:t>
            </a:r>
            <a:r>
              <a:rPr lang="en-GB" dirty="0"/>
              <a:t>we talk today?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14" y="838200"/>
            <a:ext cx="6796451" cy="5943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0472" y="0"/>
            <a:ext cx="3283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Flow Chart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51969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2930" y="3200400"/>
            <a:ext cx="556563" cy="24314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</a:t>
            </a:r>
          </a:p>
          <a:p>
            <a:pPr algn="ctr"/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</a:p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212</Words>
  <Application>Microsoft Office PowerPoint</Application>
  <PresentationFormat>On-screen Show (4:3)</PresentationFormat>
  <Paragraphs>141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What we talk today?</vt:lpstr>
      <vt:lpstr>U s e  C a s 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IN-3552</dc:creator>
  <cp:lastModifiedBy>IN-3552</cp:lastModifiedBy>
  <cp:revision>33</cp:revision>
  <dcterms:created xsi:type="dcterms:W3CDTF">2020-08-27T16:37:12Z</dcterms:created>
  <dcterms:modified xsi:type="dcterms:W3CDTF">2020-09-18T16:40:31Z</dcterms:modified>
</cp:coreProperties>
</file>