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C5EFC01-6C15-3260-78E1-E4C58B1F8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E56249ED-F66F-8963-682A-8F213C2DF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2F10D5DD-A7DB-1284-5BC0-A77BACB2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A5DF-0D96-4A63-A6CE-F07BFB497316}" type="datetimeFigureOut">
              <a:rPr lang="hr-HR" smtClean="0"/>
              <a:t>30.4.2025.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C87060B0-7E16-166A-4BED-C3BBEEA0A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EAE25285-E0FC-C0D9-6202-0C4D9DA6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C495-EB66-49B4-A88C-72AB86B1476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4563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47DC641-8A12-1AB8-A4FA-3FDCD2102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8846BEDC-D730-78F2-1EAC-F15813A79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5B50E393-B904-E0DC-0632-521213221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A5DF-0D96-4A63-A6CE-F07BFB497316}" type="datetimeFigureOut">
              <a:rPr lang="hr-HR" smtClean="0"/>
              <a:t>30.4.2025.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B0AF1CAA-465D-9AA2-591D-50087234A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0B1B3815-907F-991D-BB88-C4FEB6CFE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C495-EB66-49B4-A88C-72AB86B1476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71811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795117C0-6384-5055-E841-0CB16D8CD1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2985CDF9-153E-9A42-009C-244E322C5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76DD9E89-334E-C86A-2C13-DDC70DF48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A5DF-0D96-4A63-A6CE-F07BFB497316}" type="datetimeFigureOut">
              <a:rPr lang="hr-HR" smtClean="0"/>
              <a:t>30.4.2025.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DEF53C21-447B-EB06-DE42-834269DFC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2E76C7D1-40C8-8799-966B-1D1D4B235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C495-EB66-49B4-A88C-72AB86B1476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358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8EFDC07-76E0-F60D-C744-A795904C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AB47055-6CF0-DA48-C906-DF27F303E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713517DB-BCAE-7687-E915-C88C2A405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A5DF-0D96-4A63-A6CE-F07BFB497316}" type="datetimeFigureOut">
              <a:rPr lang="hr-HR" smtClean="0"/>
              <a:t>30.4.2025.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073E832A-312F-C8F1-4D0F-6F1DF2EB4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E801AB41-C08C-6B01-6EDB-6BF8FD05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C495-EB66-49B4-A88C-72AB86B1476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9170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0338253-F035-B623-F18E-4855004A2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E7317857-23E7-F59E-A1A6-32A1C3BD3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B9C0AE48-F73E-0B08-21D9-03D1FA52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A5DF-0D96-4A63-A6CE-F07BFB497316}" type="datetimeFigureOut">
              <a:rPr lang="hr-HR" smtClean="0"/>
              <a:t>30.4.2025.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570775B1-8E43-9FE3-76F0-AEE5B9B51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087A79F9-06FE-1EBD-A825-4A356F69E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C495-EB66-49B4-A88C-72AB86B1476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3174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0B9B20C-FA5C-1D59-A4AF-76517385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7A30032-172D-F044-74CC-D6F53FF90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9C59B066-30C7-A529-B203-AC31C18F0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308ED316-C940-E7B2-F1D5-F0848803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A5DF-0D96-4A63-A6CE-F07BFB497316}" type="datetimeFigureOut">
              <a:rPr lang="hr-HR" smtClean="0"/>
              <a:t>30.4.2025.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5B66551D-1B1C-B86F-D107-4F8C2DDAD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B99DA80D-64A4-1658-911F-4D3B3695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C495-EB66-49B4-A88C-72AB86B1476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29267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68E875F-701A-AA96-49CE-8CAAA2945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DDF655D0-AC4F-FBF3-DF2C-1AAFD633D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3110FED4-8192-00D3-4E80-61AFE3BC1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603A4EAC-6410-7F64-CC88-EAD836DF1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8ECD8EED-E7CA-E811-EB37-F1EDF29E7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8022976F-6F03-AF77-8776-0E01EAA7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A5DF-0D96-4A63-A6CE-F07BFB497316}" type="datetimeFigureOut">
              <a:rPr lang="hr-HR" smtClean="0"/>
              <a:t>30.4.2025.</a:t>
            </a:fld>
            <a:endParaRPr lang="hr-HR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BBB3E852-2644-2604-BF3F-1DF865D75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FB600619-573C-AC13-D33C-DD5A09DCA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C495-EB66-49B4-A88C-72AB86B1476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50932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CF32A5D-2195-4D19-A4B8-4126ABA7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D1E2B935-1FC4-4654-5CF4-DBE4E4D26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A5DF-0D96-4A63-A6CE-F07BFB497316}" type="datetimeFigureOut">
              <a:rPr lang="hr-HR" smtClean="0"/>
              <a:t>30.4.2025.</a:t>
            </a:fld>
            <a:endParaRPr lang="hr-HR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D965CFE2-24B1-2C58-7441-6B6E8BD10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B071FBDC-76CA-EDAD-82EA-8A7BE6DC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C495-EB66-49B4-A88C-72AB86B1476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90769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9C1BD077-4C11-2ACB-C4F5-69255DFD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A5DF-0D96-4A63-A6CE-F07BFB497316}" type="datetimeFigureOut">
              <a:rPr lang="hr-HR" smtClean="0"/>
              <a:t>30.4.2025.</a:t>
            </a:fld>
            <a:endParaRPr lang="hr-HR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3AC4BE40-8FFA-2F98-0ACE-C57EBF0DE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C330D081-1906-DA8C-4999-5980F897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C495-EB66-49B4-A88C-72AB86B1476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0340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3AB2AFF-447D-55CB-C85F-62CA621D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981F6C0-41A0-59BD-3A8A-F6524DE03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CDF59317-C595-B0F3-4563-0283EF6D22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4F4360E8-95D1-CE40-9E01-7D6454759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A5DF-0D96-4A63-A6CE-F07BFB497316}" type="datetimeFigureOut">
              <a:rPr lang="hr-HR" smtClean="0"/>
              <a:t>30.4.2025.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80B2039A-000D-3ACD-C09D-A78C052D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83B374CA-262A-21E6-C2DF-E861EB56E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C495-EB66-49B4-A88C-72AB86B1476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46816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CF0C74D-D3F8-6321-C5CF-D9F739B16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1686AC30-3D4E-7E44-0EBE-3D91543B49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AA1B4A45-80C4-595F-0C6A-3723FFE9A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057250DB-DF7C-C99C-BC29-68F54F47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AA5DF-0D96-4A63-A6CE-F07BFB497316}" type="datetimeFigureOut">
              <a:rPr lang="hr-HR" smtClean="0"/>
              <a:t>30.4.2025.</a:t>
            </a:fld>
            <a:endParaRPr lang="hr-HR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DBDA3BD0-BC53-CA47-5D48-5BD6C9825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17CA5677-64F7-DD33-97B8-3C6B7A24A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3C495-EB66-49B4-A88C-72AB86B1476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2208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01E8A492-E528-F66D-9A36-03F26A162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EFF11282-E945-103E-3434-61677E56B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1A9D9D6C-3AA2-2E3D-7E3F-E180E66ECD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AA5DF-0D96-4A63-A6CE-F07BFB497316}" type="datetimeFigureOut">
              <a:rPr lang="hr-HR" smtClean="0"/>
              <a:t>30.4.2025.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6ECBD231-10AD-1F8B-BF04-5832935961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ED0E3F39-0F90-58BC-6045-066135648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3C495-EB66-49B4-A88C-72AB86B1476F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6415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7DAD0C2-B16A-810F-D25B-27206EC097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Robot na daljinsko upravljanje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F3E099D3-ED45-3E7C-AC0D-E2C37507C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 dirty="0"/>
          </a:p>
          <a:p>
            <a:r>
              <a:rPr lang="hr-HR" dirty="0"/>
              <a:t>Projekt iz kolegija Razvoj ugrađenih sustava</a:t>
            </a:r>
            <a:br>
              <a:rPr lang="hr-HR" dirty="0"/>
            </a:br>
            <a:br>
              <a:rPr lang="hr-HR" dirty="0"/>
            </a:br>
            <a:r>
              <a:rPr lang="hr-HR" dirty="0"/>
              <a:t>Matija Glagolić</a:t>
            </a:r>
          </a:p>
        </p:txBody>
      </p:sp>
    </p:spTree>
    <p:extLst>
      <p:ext uri="{BB962C8B-B14F-4D97-AF65-F5344CB8AC3E}">
        <p14:creationId xmlns:p14="http://schemas.microsoft.com/office/powerpoint/2010/main" val="2504453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BE7BD09-1745-775C-7360-9257E14B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Opis projekta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631A6CC-ADD9-8B90-02AE-8225264E5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Robot na daljinsko upravljanje sa prijenosom slike.</a:t>
            </a:r>
          </a:p>
          <a:p>
            <a:r>
              <a:rPr lang="hr-HR" dirty="0"/>
              <a:t>Zamišljen kao robot za istraživanje nepristupačnih terene no dobro dođe i kao igračka za one koji još nisu odrasli.</a:t>
            </a:r>
          </a:p>
        </p:txBody>
      </p:sp>
    </p:spTree>
    <p:extLst>
      <p:ext uri="{BB962C8B-B14F-4D97-AF65-F5344CB8AC3E}">
        <p14:creationId xmlns:p14="http://schemas.microsoft.com/office/powerpoint/2010/main" val="350301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AE9FBBA-41BD-CCED-9A74-066F277DB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Funkcionalnosti robota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6D534D53-EA10-9351-109E-613301882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Pogon – gusjenice</a:t>
            </a:r>
          </a:p>
          <a:p>
            <a:r>
              <a:rPr lang="hr-HR" dirty="0"/>
              <a:t>Baterijsko napajanje</a:t>
            </a:r>
          </a:p>
          <a:p>
            <a:r>
              <a:rPr lang="hr-HR" dirty="0"/>
              <a:t>Bežični prijenos slike</a:t>
            </a:r>
          </a:p>
          <a:p>
            <a:r>
              <a:rPr lang="hr-HR" dirty="0"/>
              <a:t>Usmjeravanje kamere neovisno o platformi robota</a:t>
            </a:r>
          </a:p>
          <a:p>
            <a:r>
              <a:rPr lang="hr-HR" dirty="0"/>
              <a:t>Rasvjeta za kretanje u mraku</a:t>
            </a:r>
          </a:p>
          <a:p>
            <a:r>
              <a:rPr lang="hr-HR" dirty="0"/>
              <a:t>Upravljanje PlayStation kontrolerom, s jednostavnom mogućnošću dodavanja podrške za druge tipove upravljača.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69496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D52D3E5-86E4-8E3D-0B7B-86659B6A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Komponente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05FD04D-A33A-821E-54D8-B5D36EE6D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Arduino UNO</a:t>
            </a:r>
          </a:p>
          <a:p>
            <a:r>
              <a:rPr lang="hr-HR" dirty="0"/>
              <a:t>USB </a:t>
            </a:r>
            <a:r>
              <a:rPr lang="hr-HR" dirty="0" err="1"/>
              <a:t>host</a:t>
            </a:r>
            <a:r>
              <a:rPr lang="hr-HR" dirty="0"/>
              <a:t> </a:t>
            </a:r>
            <a:r>
              <a:rPr lang="hr-HR" dirty="0" err="1"/>
              <a:t>shield</a:t>
            </a:r>
            <a:r>
              <a:rPr lang="hr-HR" dirty="0"/>
              <a:t> + Bluetooth </a:t>
            </a:r>
            <a:r>
              <a:rPr lang="hr-HR" dirty="0" err="1"/>
              <a:t>dongle</a:t>
            </a:r>
            <a:endParaRPr lang="hr-HR" dirty="0"/>
          </a:p>
          <a:p>
            <a:r>
              <a:rPr lang="hr-HR" dirty="0"/>
              <a:t>Arduino Nano</a:t>
            </a:r>
          </a:p>
          <a:p>
            <a:r>
              <a:rPr lang="hr-HR" dirty="0"/>
              <a:t>ESP32-CAM</a:t>
            </a:r>
          </a:p>
          <a:p>
            <a:r>
              <a:rPr lang="hr-HR" dirty="0" err="1"/>
              <a:t>Servo</a:t>
            </a:r>
            <a:r>
              <a:rPr lang="hr-HR" dirty="0"/>
              <a:t> motori</a:t>
            </a:r>
          </a:p>
          <a:p>
            <a:r>
              <a:rPr lang="hr-HR" dirty="0"/>
              <a:t>Platforma sa gusjenicama</a:t>
            </a:r>
          </a:p>
          <a:p>
            <a:r>
              <a:rPr lang="hr-HR" dirty="0"/>
              <a:t>Artikulacijski nosač kamere</a:t>
            </a:r>
          </a:p>
          <a:p>
            <a:r>
              <a:rPr lang="hr-HR" dirty="0"/>
              <a:t>HC-12 i druge popratne komponente…</a:t>
            </a:r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1201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43FD429-FAB4-2AEF-8776-A0D0921D1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Komunikacija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B1A0340-DDC3-0AD2-6C5A-4E69E3E8C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ESP32-CAM prenosi sliku putem WiFi veze</a:t>
            </a:r>
          </a:p>
          <a:p>
            <a:r>
              <a:rPr lang="hr-HR" dirty="0"/>
              <a:t>PlayStation kontroler komunicira sa predajnikom pute Bluetooth-a</a:t>
            </a:r>
          </a:p>
          <a:p>
            <a:r>
              <a:rPr lang="hr-HR" dirty="0"/>
              <a:t>Predajnik koristeći PS3BT.h biblioteku dobiva informacije od kontrolera, pakira ih u protokol razumljiv robotu i šalje pomoću HC-12 modula.</a:t>
            </a:r>
          </a:p>
        </p:txBody>
      </p:sp>
    </p:spTree>
    <p:extLst>
      <p:ext uri="{BB962C8B-B14F-4D97-AF65-F5344CB8AC3E}">
        <p14:creationId xmlns:p14="http://schemas.microsoft.com/office/powerpoint/2010/main" val="87485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71F0C3E-C9B3-F094-ACD7-C4E911C9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Protokol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3CAD62FA-274E-E457-6879-1A43608BE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Start i stop bajt</a:t>
            </a:r>
          </a:p>
          <a:p>
            <a:r>
              <a:rPr lang="hr-HR" dirty="0"/>
              <a:t>Parovi ID + vrijednost</a:t>
            </a:r>
          </a:p>
          <a:p>
            <a:r>
              <a:rPr lang="hr-HR" dirty="0"/>
              <a:t>Slanje paketa u intervalima od 100 </a:t>
            </a:r>
            <a:r>
              <a:rPr lang="hr-HR" dirty="0" err="1"/>
              <a:t>ms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62078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F53A704-6276-5414-1B2E-3CB766469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Poznate greške i ograničenja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909422E-9A77-A7ED-2847-17881A39A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Kratak domet WiFi veze uzrokuje prekidanje slike i gubitak signala, posebice u zatvorenim prostorima sa preprekama.</a:t>
            </a:r>
          </a:p>
        </p:txBody>
      </p:sp>
    </p:spTree>
    <p:extLst>
      <p:ext uri="{BB962C8B-B14F-4D97-AF65-F5344CB8AC3E}">
        <p14:creationId xmlns:p14="http://schemas.microsoft.com/office/powerpoint/2010/main" val="3340294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918741F-9415-C8B6-0CF6-5524DB92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Demonstracija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22961CA-68DA-57D8-5870-F9D577CB3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268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181</Words>
  <Application>Microsoft Office PowerPoint</Application>
  <PresentationFormat>Široki zaslon</PresentationFormat>
  <Paragraphs>33</Paragraphs>
  <Slides>8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3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sustava Office</vt:lpstr>
      <vt:lpstr>Robot na daljinsko upravljanje</vt:lpstr>
      <vt:lpstr>Opis projekta</vt:lpstr>
      <vt:lpstr>Funkcionalnosti robota</vt:lpstr>
      <vt:lpstr>Komponente</vt:lpstr>
      <vt:lpstr>Komunikacija</vt:lpstr>
      <vt:lpstr>Protokol</vt:lpstr>
      <vt:lpstr>Poznate greške i ograničenja</vt:lpstr>
      <vt:lpstr>Demonstracija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Matija Glagolić (mglagolic)</dc:creator>
  <cp:lastModifiedBy>Matija Glagolić (mglagolic)</cp:lastModifiedBy>
  <cp:revision>6</cp:revision>
  <dcterms:created xsi:type="dcterms:W3CDTF">2025-04-30T12:07:56Z</dcterms:created>
  <dcterms:modified xsi:type="dcterms:W3CDTF">2025-04-30T12:39:53Z</dcterms:modified>
</cp:coreProperties>
</file>