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2855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547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474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08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119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8986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69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6324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228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193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062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EDA2-E4AB-4CA8-8B8C-6F0738CD1F68}" type="datetimeFigureOut">
              <a:rPr lang="es-BO" smtClean="0"/>
              <a:t>27/02/2017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60D4-A516-478D-85DD-ACD566FA6BC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2008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2" y="489531"/>
            <a:ext cx="9896743" cy="50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94" y="359803"/>
            <a:ext cx="8136230" cy="45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45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EOC</dc:creator>
  <cp:lastModifiedBy>EOC</cp:lastModifiedBy>
  <cp:revision>3</cp:revision>
  <dcterms:created xsi:type="dcterms:W3CDTF">2017-02-27T20:12:39Z</dcterms:created>
  <dcterms:modified xsi:type="dcterms:W3CDTF">2017-02-27T20:50:42Z</dcterms:modified>
</cp:coreProperties>
</file>