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8" r:id="rId3"/>
    <p:sldId id="259" r:id="rId4"/>
    <p:sldId id="261" r:id="rId5"/>
    <p:sldId id="285" r:id="rId6"/>
    <p:sldId id="262" r:id="rId7"/>
    <p:sldId id="263" r:id="rId8"/>
    <p:sldId id="284" r:id="rId9"/>
    <p:sldId id="278" r:id="rId10"/>
  </p:sldIdLst>
  <p:sldSz cx="9144000" cy="5143500" type="screen16x9"/>
  <p:notesSz cx="6858000" cy="9144000"/>
  <p:embeddedFontLst>
    <p:embeddedFont>
      <p:font typeface="Montserrat" pitchFamily="2" charset="77"/>
      <p:regular r:id="rId12"/>
      <p:bold r:id="rId13"/>
      <p:italic r:id="rId14"/>
      <p:boldItalic r:id="rId15"/>
    </p:embeddedFont>
    <p:embeddedFont>
      <p:font typeface="Montserrat Light" pitchFamily="2" charset="77"/>
      <p:regular r:id="rId16"/>
      <p:bold r:id="rId17"/>
      <p:italic r:id="rId18"/>
      <p:boldItalic r:id="rId19"/>
    </p:embeddedFont>
    <p:embeddedFont>
      <p:font typeface="Poppins"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0E3D93-282A-1247-B6C0-C12980442168}" v="52" dt="2019-10-08T03:05:38.344"/>
  </p1510:revLst>
</p1510:revInfo>
</file>

<file path=ppt/tableStyles.xml><?xml version="1.0" encoding="utf-8"?>
<a:tblStyleLst xmlns:a="http://schemas.openxmlformats.org/drawingml/2006/main" def="{19D8CC82-6EC0-4D6E-9F96-A592AC3E4B1E}">
  <a:tblStyle styleId="{19D8CC82-6EC0-4D6E-9F96-A592AC3E4B1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17"/>
    <p:restoredTop sz="94787"/>
  </p:normalViewPr>
  <p:slideViewPr>
    <p:cSldViewPr snapToGrid="0" snapToObjects="1">
      <p:cViewPr varScale="1">
        <p:scale>
          <a:sx n="141" d="100"/>
          <a:sy n="141" d="100"/>
        </p:scale>
        <p:origin x="80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0cba24ba5e609e1" providerId="LiveId" clId="{FF0E3D93-282A-1247-B6C0-C12980442168}"/>
    <pc:docChg chg="undo custSel addSld delSld modSld sldOrd">
      <pc:chgData name="" userId="b0cba24ba5e609e1" providerId="LiveId" clId="{FF0E3D93-282A-1247-B6C0-C12980442168}" dt="2019-10-08T03:08:31.294" v="5582" actId="20577"/>
      <pc:docMkLst>
        <pc:docMk/>
      </pc:docMkLst>
      <pc:sldChg chg="addSp delSp modSp">
        <pc:chgData name="" userId="b0cba24ba5e609e1" providerId="LiveId" clId="{FF0E3D93-282A-1247-B6C0-C12980442168}" dt="2019-09-28T17:26:38.195" v="244" actId="403"/>
        <pc:sldMkLst>
          <pc:docMk/>
          <pc:sldMk cId="0" sldId="256"/>
        </pc:sldMkLst>
        <pc:spChg chg="add del mod">
          <ac:chgData name="" userId="b0cba24ba5e609e1" providerId="LiveId" clId="{FF0E3D93-282A-1247-B6C0-C12980442168}" dt="2019-09-28T17:21:21.233" v="218"/>
          <ac:spMkLst>
            <pc:docMk/>
            <pc:sldMk cId="0" sldId="256"/>
            <ac:spMk id="2" creationId="{6245A93F-73F8-1D4B-9091-0D6F4009A56A}"/>
          </ac:spMkLst>
        </pc:spChg>
        <pc:spChg chg="add mod">
          <ac:chgData name="" userId="b0cba24ba5e609e1" providerId="LiveId" clId="{FF0E3D93-282A-1247-B6C0-C12980442168}" dt="2019-09-28T17:26:38.195" v="244" actId="403"/>
          <ac:spMkLst>
            <pc:docMk/>
            <pc:sldMk cId="0" sldId="256"/>
            <ac:spMk id="3" creationId="{F0EAB519-4421-3A4D-B301-405903B9C626}"/>
          </ac:spMkLst>
        </pc:spChg>
        <pc:spChg chg="mod">
          <ac:chgData name="" userId="b0cba24ba5e609e1" providerId="LiveId" clId="{FF0E3D93-282A-1247-B6C0-C12980442168}" dt="2019-09-28T17:21:29.695" v="219" actId="20577"/>
          <ac:spMkLst>
            <pc:docMk/>
            <pc:sldMk cId="0" sldId="256"/>
            <ac:spMk id="311" creationId="{00000000-0000-0000-0000-000000000000}"/>
          </ac:spMkLst>
        </pc:spChg>
      </pc:sldChg>
      <pc:sldChg chg="modSp modNotesTx">
        <pc:chgData name="" userId="b0cba24ba5e609e1" providerId="LiveId" clId="{FF0E3D93-282A-1247-B6C0-C12980442168}" dt="2019-10-08T03:08:31.294" v="5582" actId="20577"/>
        <pc:sldMkLst>
          <pc:docMk/>
          <pc:sldMk cId="0" sldId="258"/>
        </pc:sldMkLst>
        <pc:spChg chg="mod">
          <ac:chgData name="" userId="b0cba24ba5e609e1" providerId="LiveId" clId="{FF0E3D93-282A-1247-B6C0-C12980442168}" dt="2019-09-28T17:20:43.958" v="212" actId="1076"/>
          <ac:spMkLst>
            <pc:docMk/>
            <pc:sldMk cId="0" sldId="258"/>
            <ac:spMk id="325" creationId="{00000000-0000-0000-0000-000000000000}"/>
          </ac:spMkLst>
        </pc:spChg>
        <pc:spChg chg="mod">
          <ac:chgData name="" userId="b0cba24ba5e609e1" providerId="LiveId" clId="{FF0E3D93-282A-1247-B6C0-C12980442168}" dt="2019-10-08T03:08:31.294" v="5582" actId="20577"/>
          <ac:spMkLst>
            <pc:docMk/>
            <pc:sldMk cId="0" sldId="258"/>
            <ac:spMk id="326" creationId="{00000000-0000-0000-0000-000000000000}"/>
          </ac:spMkLst>
        </pc:spChg>
        <pc:picChg chg="mod">
          <ac:chgData name="" userId="b0cba24ba5e609e1" providerId="LiveId" clId="{FF0E3D93-282A-1247-B6C0-C12980442168}" dt="2019-09-28T17:20:18.559" v="209" actId="14100"/>
          <ac:picMkLst>
            <pc:docMk/>
            <pc:sldMk cId="0" sldId="258"/>
            <ac:picMk id="327" creationId="{00000000-0000-0000-0000-000000000000}"/>
          </ac:picMkLst>
        </pc:picChg>
      </pc:sldChg>
      <pc:sldChg chg="modSp modNotesTx">
        <pc:chgData name="" userId="b0cba24ba5e609e1" providerId="LiveId" clId="{FF0E3D93-282A-1247-B6C0-C12980442168}" dt="2019-10-06T17:01:20.494" v="4972" actId="20577"/>
        <pc:sldMkLst>
          <pc:docMk/>
          <pc:sldMk cId="0" sldId="259"/>
        </pc:sldMkLst>
        <pc:spChg chg="mod">
          <ac:chgData name="" userId="b0cba24ba5e609e1" providerId="LiveId" clId="{FF0E3D93-282A-1247-B6C0-C12980442168}" dt="2019-10-02T22:39:28.772" v="982" actId="1036"/>
          <ac:spMkLst>
            <pc:docMk/>
            <pc:sldMk cId="0" sldId="259"/>
            <ac:spMk id="333" creationId="{00000000-0000-0000-0000-000000000000}"/>
          </ac:spMkLst>
        </pc:spChg>
        <pc:spChg chg="mod">
          <ac:chgData name="" userId="b0cba24ba5e609e1" providerId="LiveId" clId="{FF0E3D93-282A-1247-B6C0-C12980442168}" dt="2019-10-03T00:18:49.038" v="3064" actId="404"/>
          <ac:spMkLst>
            <pc:docMk/>
            <pc:sldMk cId="0" sldId="259"/>
            <ac:spMk id="334" creationId="{00000000-0000-0000-0000-000000000000}"/>
          </ac:spMkLst>
        </pc:spChg>
      </pc:sldChg>
      <pc:sldChg chg="addSp delSp modSp modNotesTx">
        <pc:chgData name="" userId="b0cba24ba5e609e1" providerId="LiveId" clId="{FF0E3D93-282A-1247-B6C0-C12980442168}" dt="2019-10-02T23:08:11.300" v="1938" actId="20577"/>
        <pc:sldMkLst>
          <pc:docMk/>
          <pc:sldMk cId="0" sldId="261"/>
        </pc:sldMkLst>
        <pc:spChg chg="add mod">
          <ac:chgData name="" userId="b0cba24ba5e609e1" providerId="LiveId" clId="{FF0E3D93-282A-1247-B6C0-C12980442168}" dt="2019-10-02T23:03:23.355" v="1779" actId="1035"/>
          <ac:spMkLst>
            <pc:docMk/>
            <pc:sldMk cId="0" sldId="261"/>
            <ac:spMk id="5" creationId="{AF8E09E5-8C1E-9641-AB96-4B3F7E685FAE}"/>
          </ac:spMkLst>
        </pc:spChg>
        <pc:spChg chg="add mod">
          <ac:chgData name="" userId="b0cba24ba5e609e1" providerId="LiveId" clId="{FF0E3D93-282A-1247-B6C0-C12980442168}" dt="2019-10-02T23:03:23.355" v="1779" actId="1035"/>
          <ac:spMkLst>
            <pc:docMk/>
            <pc:sldMk cId="0" sldId="261"/>
            <ac:spMk id="6" creationId="{2765A58C-CF57-974A-9045-10BC2142B404}"/>
          </ac:spMkLst>
        </pc:spChg>
        <pc:spChg chg="mod">
          <ac:chgData name="" userId="b0cba24ba5e609e1" providerId="LiveId" clId="{FF0E3D93-282A-1247-B6C0-C12980442168}" dt="2019-10-02T23:03:14.867" v="1769" actId="1035"/>
          <ac:spMkLst>
            <pc:docMk/>
            <pc:sldMk cId="0" sldId="261"/>
            <ac:spMk id="345" creationId="{00000000-0000-0000-0000-000000000000}"/>
          </ac:spMkLst>
        </pc:spChg>
        <pc:spChg chg="del mod">
          <ac:chgData name="" userId="b0cba24ba5e609e1" providerId="LiveId" clId="{FF0E3D93-282A-1247-B6C0-C12980442168}" dt="2019-09-28T17:35:10.532" v="247" actId="478"/>
          <ac:spMkLst>
            <pc:docMk/>
            <pc:sldMk cId="0" sldId="261"/>
            <ac:spMk id="346" creationId="{00000000-0000-0000-0000-000000000000}"/>
          </ac:spMkLst>
        </pc:spChg>
        <pc:picChg chg="add mod modCrop">
          <ac:chgData name="" userId="b0cba24ba5e609e1" providerId="LiveId" clId="{FF0E3D93-282A-1247-B6C0-C12980442168}" dt="2019-10-02T23:03:23.355" v="1779" actId="1035"/>
          <ac:picMkLst>
            <pc:docMk/>
            <pc:sldMk cId="0" sldId="261"/>
            <ac:picMk id="3" creationId="{49551265-7E1B-2E47-A493-CDA69CE76534}"/>
          </ac:picMkLst>
        </pc:picChg>
        <pc:cxnChg chg="add mod">
          <ac:chgData name="" userId="b0cba24ba5e609e1" providerId="LiveId" clId="{FF0E3D93-282A-1247-B6C0-C12980442168}" dt="2019-10-02T23:03:23.355" v="1779" actId="1035"/>
          <ac:cxnSpMkLst>
            <pc:docMk/>
            <pc:sldMk cId="0" sldId="261"/>
            <ac:cxnSpMk id="4" creationId="{E230B1EA-192A-354A-A9EC-4D515D1F2428}"/>
          </ac:cxnSpMkLst>
        </pc:cxnChg>
      </pc:sldChg>
      <pc:sldChg chg="addSp delSp modSp modNotesTx">
        <pc:chgData name="" userId="b0cba24ba5e609e1" providerId="LiveId" clId="{FF0E3D93-282A-1247-B6C0-C12980442168}" dt="2019-10-06T17:03:08.943" v="5081" actId="114"/>
        <pc:sldMkLst>
          <pc:docMk/>
          <pc:sldMk cId="0" sldId="262"/>
        </pc:sldMkLst>
        <pc:spChg chg="mod">
          <ac:chgData name="" userId="b0cba24ba5e609e1" providerId="LiveId" clId="{FF0E3D93-282A-1247-B6C0-C12980442168}" dt="2019-10-02T23:26:46.292" v="2078" actId="207"/>
          <ac:spMkLst>
            <pc:docMk/>
            <pc:sldMk cId="0" sldId="262"/>
            <ac:spMk id="19" creationId="{5CD1BCFF-C94A-FE41-ABB8-C4BA2DE3FABD}"/>
          </ac:spMkLst>
        </pc:spChg>
        <pc:spChg chg="mod">
          <ac:chgData name="" userId="b0cba24ba5e609e1" providerId="LiveId" clId="{FF0E3D93-282A-1247-B6C0-C12980442168}" dt="2019-10-02T23:26:33.227" v="2077" actId="207"/>
          <ac:spMkLst>
            <pc:docMk/>
            <pc:sldMk cId="0" sldId="262"/>
            <ac:spMk id="20" creationId="{4B42E7B6-8A60-0941-B93B-0C17B4BCDCDF}"/>
          </ac:spMkLst>
        </pc:spChg>
        <pc:spChg chg="mod">
          <ac:chgData name="" userId="b0cba24ba5e609e1" providerId="LiveId" clId="{FF0E3D93-282A-1247-B6C0-C12980442168}" dt="2019-10-02T23:25:37.909" v="2074" actId="14100"/>
          <ac:spMkLst>
            <pc:docMk/>
            <pc:sldMk cId="0" sldId="262"/>
            <ac:spMk id="352" creationId="{00000000-0000-0000-0000-000000000000}"/>
          </ac:spMkLst>
        </pc:spChg>
        <pc:spChg chg="mod">
          <ac:chgData name="" userId="b0cba24ba5e609e1" providerId="LiveId" clId="{FF0E3D93-282A-1247-B6C0-C12980442168}" dt="2019-10-06T16:33:29.399" v="3114" actId="20577"/>
          <ac:spMkLst>
            <pc:docMk/>
            <pc:sldMk cId="0" sldId="262"/>
            <ac:spMk id="353" creationId="{00000000-0000-0000-0000-000000000000}"/>
          </ac:spMkLst>
        </pc:spChg>
        <pc:spChg chg="del">
          <ac:chgData name="" userId="b0cba24ba5e609e1" providerId="LiveId" clId="{FF0E3D93-282A-1247-B6C0-C12980442168}" dt="2019-10-02T23:27:52.398" v="2089" actId="478"/>
          <ac:spMkLst>
            <pc:docMk/>
            <pc:sldMk cId="0" sldId="262"/>
            <ac:spMk id="354" creationId="{00000000-0000-0000-0000-000000000000}"/>
          </ac:spMkLst>
        </pc:spChg>
        <pc:spChg chg="del">
          <ac:chgData name="" userId="b0cba24ba5e609e1" providerId="LiveId" clId="{FF0E3D93-282A-1247-B6C0-C12980442168}" dt="2019-10-02T23:27:49.005" v="2087" actId="478"/>
          <ac:spMkLst>
            <pc:docMk/>
            <pc:sldMk cId="0" sldId="262"/>
            <ac:spMk id="363" creationId="{00000000-0000-0000-0000-000000000000}"/>
          </ac:spMkLst>
        </pc:spChg>
        <pc:spChg chg="del">
          <ac:chgData name="" userId="b0cba24ba5e609e1" providerId="LiveId" clId="{FF0E3D93-282A-1247-B6C0-C12980442168}" dt="2019-10-02T23:27:50.329" v="2088" actId="478"/>
          <ac:spMkLst>
            <pc:docMk/>
            <pc:sldMk cId="0" sldId="262"/>
            <ac:spMk id="364" creationId="{00000000-0000-0000-0000-000000000000}"/>
          </ac:spMkLst>
        </pc:spChg>
        <pc:spChg chg="del">
          <ac:chgData name="" userId="b0cba24ba5e609e1" providerId="LiveId" clId="{FF0E3D93-282A-1247-B6C0-C12980442168}" dt="2019-10-02T23:27:53.721" v="2090" actId="478"/>
          <ac:spMkLst>
            <pc:docMk/>
            <pc:sldMk cId="0" sldId="262"/>
            <ac:spMk id="365" creationId="{00000000-0000-0000-0000-000000000000}"/>
          </ac:spMkLst>
        </pc:spChg>
        <pc:spChg chg="del">
          <ac:chgData name="" userId="b0cba24ba5e609e1" providerId="LiveId" clId="{FF0E3D93-282A-1247-B6C0-C12980442168}" dt="2019-10-02T23:27:54.872" v="2091" actId="478"/>
          <ac:spMkLst>
            <pc:docMk/>
            <pc:sldMk cId="0" sldId="262"/>
            <ac:spMk id="366" creationId="{00000000-0000-0000-0000-000000000000}"/>
          </ac:spMkLst>
        </pc:spChg>
        <pc:grpChg chg="add mod">
          <ac:chgData name="" userId="b0cba24ba5e609e1" providerId="LiveId" clId="{FF0E3D93-282A-1247-B6C0-C12980442168}" dt="2019-10-02T23:28:33.100" v="2128" actId="1036"/>
          <ac:grpSpMkLst>
            <pc:docMk/>
            <pc:sldMk cId="0" sldId="262"/>
            <ac:grpSpMk id="18" creationId="{19F8C88A-96E5-B544-AAB8-C7D4371A9DA5}"/>
          </ac:grpSpMkLst>
        </pc:grpChg>
        <pc:grpChg chg="add mod">
          <ac:chgData name="" userId="b0cba24ba5e609e1" providerId="LiveId" clId="{FF0E3D93-282A-1247-B6C0-C12980442168}" dt="2019-10-02T23:28:33.100" v="2128" actId="1036"/>
          <ac:grpSpMkLst>
            <pc:docMk/>
            <pc:sldMk cId="0" sldId="262"/>
            <ac:grpSpMk id="21" creationId="{2B672E51-9CDB-3D4C-931B-519856084DDC}"/>
          </ac:grpSpMkLst>
        </pc:grpChg>
        <pc:grpChg chg="del">
          <ac:chgData name="" userId="b0cba24ba5e609e1" providerId="LiveId" clId="{FF0E3D93-282A-1247-B6C0-C12980442168}" dt="2019-10-02T23:26:55.119" v="2080" actId="478"/>
          <ac:grpSpMkLst>
            <pc:docMk/>
            <pc:sldMk cId="0" sldId="262"/>
            <ac:grpSpMk id="355" creationId="{00000000-0000-0000-0000-000000000000}"/>
          </ac:grpSpMkLst>
        </pc:grpChg>
        <pc:grpChg chg="del">
          <ac:chgData name="" userId="b0cba24ba5e609e1" providerId="LiveId" clId="{FF0E3D93-282A-1247-B6C0-C12980442168}" dt="2019-10-02T23:27:47.394" v="2086" actId="478"/>
          <ac:grpSpMkLst>
            <pc:docMk/>
            <pc:sldMk cId="0" sldId="262"/>
            <ac:grpSpMk id="358" creationId="{00000000-0000-0000-0000-000000000000}"/>
          </ac:grpSpMkLst>
        </pc:grpChg>
      </pc:sldChg>
      <pc:sldChg chg="addSp delSp modSp modNotesTx">
        <pc:chgData name="" userId="b0cba24ba5e609e1" providerId="LiveId" clId="{FF0E3D93-282A-1247-B6C0-C12980442168}" dt="2019-10-06T16:52:03.930" v="4568" actId="20577"/>
        <pc:sldMkLst>
          <pc:docMk/>
          <pc:sldMk cId="0" sldId="263"/>
        </pc:sldMkLst>
        <pc:spChg chg="add del mod">
          <ac:chgData name="" userId="b0cba24ba5e609e1" providerId="LiveId" clId="{FF0E3D93-282A-1247-B6C0-C12980442168}" dt="2019-10-06T16:37:45.223" v="3481" actId="478"/>
          <ac:spMkLst>
            <pc:docMk/>
            <pc:sldMk cId="0" sldId="263"/>
            <ac:spMk id="3" creationId="{50A2EC7C-EC1B-4A43-BA1F-652320E537E9}"/>
          </ac:spMkLst>
        </pc:spChg>
        <pc:spChg chg="add del mod">
          <ac:chgData name="" userId="b0cba24ba5e609e1" providerId="LiveId" clId="{FF0E3D93-282A-1247-B6C0-C12980442168}" dt="2019-10-06T16:37:49.681" v="3483" actId="478"/>
          <ac:spMkLst>
            <pc:docMk/>
            <pc:sldMk cId="0" sldId="263"/>
            <ac:spMk id="5" creationId="{E6FE5CC6-D796-1644-9215-D692EBD18579}"/>
          </ac:spMkLst>
        </pc:spChg>
        <pc:spChg chg="add del mod">
          <ac:chgData name="" userId="b0cba24ba5e609e1" providerId="LiveId" clId="{FF0E3D93-282A-1247-B6C0-C12980442168}" dt="2019-10-06T16:39:24.906" v="3502" actId="478"/>
          <ac:spMkLst>
            <pc:docMk/>
            <pc:sldMk cId="0" sldId="263"/>
            <ac:spMk id="8" creationId="{E541E8FE-7939-4D48-AF26-3AC28F7FA23E}"/>
          </ac:spMkLst>
        </pc:spChg>
        <pc:spChg chg="del">
          <ac:chgData name="" userId="b0cba24ba5e609e1" providerId="LiveId" clId="{FF0E3D93-282A-1247-B6C0-C12980442168}" dt="2019-10-06T16:37:41.283" v="3480" actId="478"/>
          <ac:spMkLst>
            <pc:docMk/>
            <pc:sldMk cId="0" sldId="263"/>
            <ac:spMk id="372" creationId="{00000000-0000-0000-0000-000000000000}"/>
          </ac:spMkLst>
        </pc:spChg>
        <pc:spChg chg="mod">
          <ac:chgData name="" userId="b0cba24ba5e609e1" providerId="LiveId" clId="{FF0E3D93-282A-1247-B6C0-C12980442168}" dt="2019-10-06T16:41:18.556" v="3562" actId="20577"/>
          <ac:spMkLst>
            <pc:docMk/>
            <pc:sldMk cId="0" sldId="263"/>
            <ac:spMk id="373" creationId="{00000000-0000-0000-0000-000000000000}"/>
          </ac:spMkLst>
        </pc:spChg>
        <pc:spChg chg="del">
          <ac:chgData name="" userId="b0cba24ba5e609e1" providerId="LiveId" clId="{FF0E3D93-282A-1247-B6C0-C12980442168}" dt="2019-10-06T16:37:47.706" v="3482" actId="478"/>
          <ac:spMkLst>
            <pc:docMk/>
            <pc:sldMk cId="0" sldId="263"/>
            <ac:spMk id="374" creationId="{00000000-0000-0000-0000-000000000000}"/>
          </ac:spMkLst>
        </pc:spChg>
        <pc:graphicFrameChg chg="add del mod modGraphic">
          <ac:chgData name="" userId="b0cba24ba5e609e1" providerId="LiveId" clId="{FF0E3D93-282A-1247-B6C0-C12980442168}" dt="2019-10-06T16:41:52.678" v="3565" actId="478"/>
          <ac:graphicFrameMkLst>
            <pc:docMk/>
            <pc:sldMk cId="0" sldId="263"/>
            <ac:graphicFrameMk id="9" creationId="{2864745B-201E-0148-8550-657E1A20CABA}"/>
          </ac:graphicFrameMkLst>
        </pc:graphicFrameChg>
        <pc:graphicFrameChg chg="add mod modGraphic">
          <ac:chgData name="" userId="b0cba24ba5e609e1" providerId="LiveId" clId="{FF0E3D93-282A-1247-B6C0-C12980442168}" dt="2019-10-06T16:44:21.463" v="3648" actId="2711"/>
          <ac:graphicFrameMkLst>
            <pc:docMk/>
            <pc:sldMk cId="0" sldId="263"/>
            <ac:graphicFrameMk id="10" creationId="{83A961F1-B3D2-3244-AF01-64A138493906}"/>
          </ac:graphicFrameMkLst>
        </pc:graphicFrameChg>
        <pc:picChg chg="add mod">
          <ac:chgData name="" userId="b0cba24ba5e609e1" providerId="LiveId" clId="{FF0E3D93-282A-1247-B6C0-C12980442168}" dt="2019-10-06T16:44:24.414" v="3649" actId="1076"/>
          <ac:picMkLst>
            <pc:docMk/>
            <pc:sldMk cId="0" sldId="263"/>
            <ac:picMk id="7" creationId="{0B33903D-B03B-2546-9E91-61516117600F}"/>
          </ac:picMkLst>
        </pc:picChg>
      </pc:sldChg>
      <pc:sldChg chg="addSp delSp modSp modNotesTx">
        <pc:chgData name="" userId="b0cba24ba5e609e1" providerId="LiveId" clId="{FF0E3D93-282A-1247-B6C0-C12980442168}" dt="2019-10-08T03:06:26.117" v="5578" actId="20577"/>
        <pc:sldMkLst>
          <pc:docMk/>
          <pc:sldMk cId="0" sldId="278"/>
        </pc:sldMkLst>
        <pc:spChg chg="mod">
          <ac:chgData name="" userId="b0cba24ba5e609e1" providerId="LiveId" clId="{FF0E3D93-282A-1247-B6C0-C12980442168}" dt="2019-10-06T16:59:53.101" v="4966" actId="20577"/>
          <ac:spMkLst>
            <pc:docMk/>
            <pc:sldMk cId="0" sldId="278"/>
            <ac:spMk id="557" creationId="{00000000-0000-0000-0000-000000000000}"/>
          </ac:spMkLst>
        </pc:spChg>
        <pc:grpChg chg="add del mod">
          <ac:chgData name="" userId="b0cba24ba5e609e1" providerId="LiveId" clId="{FF0E3D93-282A-1247-B6C0-C12980442168}" dt="2019-10-07T23:28:19.202" v="5156" actId="478"/>
          <ac:grpSpMkLst>
            <pc:docMk/>
            <pc:sldMk cId="0" sldId="278"/>
            <ac:grpSpMk id="5" creationId="{6A64C6FD-7C65-CB40-B6BB-0494F35B1058}"/>
          </ac:grpSpMkLst>
        </pc:grpChg>
      </pc:sldChg>
      <pc:sldChg chg="addSp delSp modSp add ord modNotesTx">
        <pc:chgData name="" userId="b0cba24ba5e609e1" providerId="LiveId" clId="{FF0E3D93-282A-1247-B6C0-C12980442168}" dt="2019-10-08T03:04:03.860" v="5419" actId="20577"/>
        <pc:sldMkLst>
          <pc:docMk/>
          <pc:sldMk cId="1442880660" sldId="284"/>
        </pc:sldMkLst>
        <pc:spChg chg="add mod">
          <ac:chgData name="" userId="b0cba24ba5e609e1" providerId="LiveId" clId="{FF0E3D93-282A-1247-B6C0-C12980442168}" dt="2019-10-06T16:57:37.475" v="4881" actId="1076"/>
          <ac:spMkLst>
            <pc:docMk/>
            <pc:sldMk cId="1442880660" sldId="284"/>
            <ac:spMk id="2" creationId="{7FFF5217-35A9-DD4B-9A6B-FDB72C5C1A3A}"/>
          </ac:spMkLst>
        </pc:spChg>
        <pc:spChg chg="add mod">
          <ac:chgData name="" userId="b0cba24ba5e609e1" providerId="LiveId" clId="{FF0E3D93-282A-1247-B6C0-C12980442168}" dt="2019-10-06T16:57:37.475" v="4881" actId="1076"/>
          <ac:spMkLst>
            <pc:docMk/>
            <pc:sldMk cId="1442880660" sldId="284"/>
            <ac:spMk id="3" creationId="{E4B87D21-AC8D-5340-9861-281A819A6AB3}"/>
          </ac:spMkLst>
        </pc:spChg>
        <pc:spChg chg="add mod">
          <ac:chgData name="" userId="b0cba24ba5e609e1" providerId="LiveId" clId="{FF0E3D93-282A-1247-B6C0-C12980442168}" dt="2019-10-06T16:58:38.029" v="4912" actId="1036"/>
          <ac:spMkLst>
            <pc:docMk/>
            <pc:sldMk cId="1442880660" sldId="284"/>
            <ac:spMk id="4" creationId="{C796A426-D6F0-FE43-ACA7-2DC41FDD4B39}"/>
          </ac:spMkLst>
        </pc:spChg>
        <pc:spChg chg="del mod">
          <ac:chgData name="" userId="b0cba24ba5e609e1" providerId="LiveId" clId="{FF0E3D93-282A-1247-B6C0-C12980442168}" dt="2019-10-06T16:52:25.099" v="4571" actId="478"/>
          <ac:spMkLst>
            <pc:docMk/>
            <pc:sldMk cId="1442880660" sldId="284"/>
            <ac:spMk id="339" creationId="{00000000-0000-0000-0000-000000000000}"/>
          </ac:spMkLst>
        </pc:spChg>
      </pc:sldChg>
      <pc:sldChg chg="addSp delSp modSp add modNotesTx">
        <pc:chgData name="" userId="b0cba24ba5e609e1" providerId="LiveId" clId="{FF0E3D93-282A-1247-B6C0-C12980442168}" dt="2019-10-02T23:40:12.838" v="3022" actId="20577"/>
        <pc:sldMkLst>
          <pc:docMk/>
          <pc:sldMk cId="2412674562" sldId="285"/>
        </pc:sldMkLst>
        <pc:spChg chg="del mod">
          <ac:chgData name="" userId="b0cba24ba5e609e1" providerId="LiveId" clId="{FF0E3D93-282A-1247-B6C0-C12980442168}" dt="2019-10-02T23:21:47.937" v="2008" actId="478"/>
          <ac:spMkLst>
            <pc:docMk/>
            <pc:sldMk cId="2412674562" sldId="285"/>
            <ac:spMk id="5" creationId="{AF8E09E5-8C1E-9641-AB96-4B3F7E685FAE}"/>
          </ac:spMkLst>
        </pc:spChg>
        <pc:spChg chg="mod">
          <ac:chgData name="" userId="b0cba24ba5e609e1" providerId="LiveId" clId="{FF0E3D93-282A-1247-B6C0-C12980442168}" dt="2019-10-02T23:23:06.436" v="2038" actId="1076"/>
          <ac:spMkLst>
            <pc:docMk/>
            <pc:sldMk cId="2412674562" sldId="285"/>
            <ac:spMk id="6" creationId="{2765A58C-CF57-974A-9045-10BC2142B404}"/>
          </ac:spMkLst>
        </pc:spChg>
        <pc:spChg chg="add mod">
          <ac:chgData name="" userId="b0cba24ba5e609e1" providerId="LiveId" clId="{FF0E3D93-282A-1247-B6C0-C12980442168}" dt="2019-10-02T23:35:38.370" v="2693" actId="20577"/>
          <ac:spMkLst>
            <pc:docMk/>
            <pc:sldMk cId="2412674562" sldId="285"/>
            <ac:spMk id="8" creationId="{BE690208-0576-FE47-92E7-EC44A4858846}"/>
          </ac:spMkLst>
        </pc:spChg>
        <pc:spChg chg="add mod">
          <ac:chgData name="" userId="b0cba24ba5e609e1" providerId="LiveId" clId="{FF0E3D93-282A-1247-B6C0-C12980442168}" dt="2019-10-02T23:24:38.917" v="2057" actId="1076"/>
          <ac:spMkLst>
            <pc:docMk/>
            <pc:sldMk cId="2412674562" sldId="285"/>
            <ac:spMk id="9" creationId="{27C81F66-BB9D-B146-8975-22696271C6B4}"/>
          </ac:spMkLst>
        </pc:spChg>
        <pc:spChg chg="mod">
          <ac:chgData name="" userId="b0cba24ba5e609e1" providerId="LiveId" clId="{FF0E3D93-282A-1247-B6C0-C12980442168}" dt="2019-10-02T23:20:43.142" v="1995" actId="20577"/>
          <ac:spMkLst>
            <pc:docMk/>
            <pc:sldMk cId="2412674562" sldId="285"/>
            <ac:spMk id="345" creationId="{00000000-0000-0000-0000-000000000000}"/>
          </ac:spMkLst>
        </pc:spChg>
        <pc:picChg chg="del">
          <ac:chgData name="" userId="b0cba24ba5e609e1" providerId="LiveId" clId="{FF0E3D93-282A-1247-B6C0-C12980442168}" dt="2019-10-02T23:20:48.982" v="1996" actId="478"/>
          <ac:picMkLst>
            <pc:docMk/>
            <pc:sldMk cId="2412674562" sldId="285"/>
            <ac:picMk id="3" creationId="{49551265-7E1B-2E47-A493-CDA69CE76534}"/>
          </ac:picMkLst>
        </pc:picChg>
        <pc:picChg chg="add mod">
          <ac:chgData name="" userId="b0cba24ba5e609e1" providerId="LiveId" clId="{FF0E3D93-282A-1247-B6C0-C12980442168}" dt="2019-10-02T23:23:45.368" v="2043" actId="1076"/>
          <ac:picMkLst>
            <pc:docMk/>
            <pc:sldMk cId="2412674562" sldId="285"/>
            <ac:picMk id="7" creationId="{BBDA1DBD-142C-C64E-97D1-F6A50FD54E5D}"/>
          </ac:picMkLst>
        </pc:picChg>
        <pc:cxnChg chg="del">
          <ac:chgData name="" userId="b0cba24ba5e609e1" providerId="LiveId" clId="{FF0E3D93-282A-1247-B6C0-C12980442168}" dt="2019-10-02T23:20:50.591" v="1997" actId="478"/>
          <ac:cxnSpMkLst>
            <pc:docMk/>
            <pc:sldMk cId="2412674562" sldId="285"/>
            <ac:cxnSpMk id="4" creationId="{E230B1EA-192A-354A-A9EC-4D515D1F2428}"/>
          </ac:cxnSpMkLst>
        </pc:cxnChg>
      </pc:sldChg>
      <pc:sldMasterChg chg="delSldLayout">
        <pc:chgData name="" userId="b0cba24ba5e609e1" providerId="LiveId" clId="{FF0E3D93-282A-1247-B6C0-C12980442168}" dt="2019-10-06T16:59:59.982" v="4970" actId="2696"/>
        <pc:sldMasterMkLst>
          <pc:docMk/>
          <pc:sldMasterMk cId="0" sldId="214748365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explore how the seasons and time of year impact how much people read, and how significant those differences are. Do people read more in the winter when it’s cold and dark and they’re cooped inside, or during the summer when they’re lounging by the pool.</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In my preliminary research I discovered that book sales data is hard to come by. It has been largely protected by Amazon and there are little to no free resources for sales figures. So instead we will be looking at library checkouts from the Seattle Public library. Their API holds checkout records for every title since 2005. </a:t>
            </a:r>
            <a:r>
              <a:rPr lang="en-US" sz="1100" b="0" i="0" u="none" strike="noStrike" cap="none" dirty="0">
                <a:solidFill>
                  <a:srgbClr val="000000"/>
                </a:solidFill>
                <a:effectLst/>
                <a:latin typeface="Arial"/>
                <a:cs typeface="Arial"/>
                <a:sym typeface="Arial"/>
              </a:rPr>
              <a:t>The full dataset was over 34M records and far too large, so I filtered for 2018 and books categorized as fiction.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Even with those filters in place, we’re looking at over 350K records for the year. Here I have provided a visual of total checkouts over the months in 2018. We can already see that checkouts are much higher in July and August, and lowest in the early winter months. That makes sense, with kids out of school and families taking vacations. Let’s find out if that’s statistically significant.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hypothesis testing I grouped the data into seasons. It’s important to note that because of the way the data was recorded, this test is calculated based on checkouts per title. So here I ran a t-test comparing checkouts in the summer vs winter. The test reveals a statistically significant difference between summer and winter months, with library checkouts higher in the summer months by between 0.075 and 0.22 per title.</a:t>
            </a:r>
            <a:endParaRPr dirty="0"/>
          </a:p>
        </p:txBody>
      </p:sp>
    </p:spTree>
    <p:extLst>
      <p:ext uri="{BB962C8B-B14F-4D97-AF65-F5344CB8AC3E}">
        <p14:creationId xmlns:p14="http://schemas.microsoft.com/office/powerpoint/2010/main" val="3513359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it’s true that people read more in the summer, or at least check out more books from the library. People are grabbing books to keep up with summer reading lists, beach lounging and road trips. Well now I’m curious to see </a:t>
            </a:r>
            <a:r>
              <a:rPr lang="en-US" i="1" dirty="0"/>
              <a:t>what</a:t>
            </a:r>
            <a:r>
              <a:rPr lang="en-US" dirty="0"/>
              <a:t> people are reading…Let’s explore further</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so </a:t>
            </a:r>
            <a:r>
              <a:rPr lang="en-US" dirty="0" err="1"/>
              <a:t>Ebook</a:t>
            </a:r>
            <a:r>
              <a:rPr lang="en-US" dirty="0"/>
              <a:t> and audiobook checkouts are so exponentially higher than any other material, that the other types don’t even show up in our bubble chart! 2018 checkout totals are listed there on the left. I find it interesting that there were only 1101 regular book checkouts for all of 2018, though keep in mind that we’re only looking at fiction checkouts. There are apps that make it possible to checkout e-book and audio books from home, and never have to make the trip to the library. Technology really has changed the way we read! And has also made the library more convenient. This is important for libraries so that they can keep appropriate inventory,  </a:t>
            </a:r>
            <a:r>
              <a:rPr lang="en-US" sz="1100" b="0" i="0" u="none" strike="noStrike" cap="none" dirty="0">
                <a:solidFill>
                  <a:srgbClr val="000000"/>
                </a:solidFill>
                <a:effectLst/>
                <a:latin typeface="Arial"/>
                <a:cs typeface="Arial"/>
                <a:sym typeface="Arial"/>
              </a:rPr>
              <a:t>and</a:t>
            </a:r>
            <a:r>
              <a:rPr lang="en-US" sz="1100" b="0" i="0" u="none" strike="noStrike" cap="none" dirty="0">
                <a:solidFill>
                  <a:srgbClr val="000000"/>
                </a:solidFill>
                <a:effectLst/>
                <a:latin typeface="Arial"/>
                <a:ea typeface="Arial"/>
                <a:cs typeface="Arial"/>
                <a:sym typeface="Arial"/>
              </a:rPr>
              <a:t> may need to redistribute budget allocations for digital vs print. Just for fun, let’s see what the top 10 titles were in 2018.</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there you have it. The top 10 fiction titles checked out at Seattle Public Libraries in 2018. Have you read any? What was your favorite book last year?</a:t>
            </a:r>
            <a:endParaRPr dirty="0"/>
          </a:p>
        </p:txBody>
      </p:sp>
    </p:spTree>
    <p:extLst>
      <p:ext uri="{BB962C8B-B14F-4D97-AF65-F5344CB8AC3E}">
        <p14:creationId xmlns:p14="http://schemas.microsoft.com/office/powerpoint/2010/main" val="3049567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dirty="0">
                <a:solidFill>
                  <a:srgbClr val="000000"/>
                </a:solidFill>
                <a:effectLst/>
                <a:latin typeface="Arial"/>
                <a:ea typeface="Arial"/>
                <a:cs typeface="Arial"/>
                <a:sym typeface="Arial"/>
              </a:rPr>
              <a:t>I appreciate your time today and am so grateful for the opportunity to share my research with you. I can send out a link to my notebook to anyone interested and if you have any questions please reach out. Thank you!</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72"/>
        <p:cNvGrpSpPr/>
        <p:nvPr/>
      </p:nvGrpSpPr>
      <p:grpSpPr>
        <a:xfrm>
          <a:off x="0" y="0"/>
          <a:ext cx="0" cy="0"/>
          <a:chOff x="0" y="0"/>
          <a:chExt cx="0" cy="0"/>
        </a:xfrm>
      </p:grpSpPr>
      <p:grpSp>
        <p:nvGrpSpPr>
          <p:cNvPr id="73" name="Google Shape;73;p4"/>
          <p:cNvGrpSpPr/>
          <p:nvPr/>
        </p:nvGrpSpPr>
        <p:grpSpPr>
          <a:xfrm>
            <a:off x="4363774" y="-3213"/>
            <a:ext cx="4780226" cy="2524130"/>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3" y="2743188"/>
            <a:ext cx="4381556" cy="2524130"/>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2487650" y="1218025"/>
            <a:ext cx="4168800" cy="27075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Font typeface="Montserrat"/>
              <a:buChar char="❑"/>
              <a:defRPr sz="2400" b="1">
                <a:latin typeface="Montserrat"/>
                <a:ea typeface="Montserrat"/>
                <a:cs typeface="Montserrat"/>
                <a:sym typeface="Montserrat"/>
              </a:defRPr>
            </a:lvl1pPr>
            <a:lvl2pPr marL="914400" lvl="1" indent="-381000" algn="ctr" rtl="0">
              <a:spcBef>
                <a:spcPts val="600"/>
              </a:spcBef>
              <a:spcAft>
                <a:spcPts val="0"/>
              </a:spcAft>
              <a:buSzPts val="2400"/>
              <a:buFont typeface="Montserrat"/>
              <a:buChar char="❏"/>
              <a:defRPr sz="2400" b="1">
                <a:latin typeface="Montserrat"/>
                <a:ea typeface="Montserrat"/>
                <a:cs typeface="Montserrat"/>
                <a:sym typeface="Montserrat"/>
              </a:defRPr>
            </a:lvl2pPr>
            <a:lvl3pPr marL="1371600" lvl="2" indent="-381000" algn="ctr" rtl="0">
              <a:spcBef>
                <a:spcPts val="600"/>
              </a:spcBef>
              <a:spcAft>
                <a:spcPts val="0"/>
              </a:spcAft>
              <a:buSzPts val="2400"/>
              <a:buFont typeface="Montserrat"/>
              <a:buChar char="❏"/>
              <a:defRPr sz="2400" b="1">
                <a:latin typeface="Montserrat"/>
                <a:ea typeface="Montserrat"/>
                <a:cs typeface="Montserrat"/>
                <a:sym typeface="Montserrat"/>
              </a:defRPr>
            </a:lvl3pPr>
            <a:lvl4pPr marL="1828800" lvl="3" indent="-381000" algn="ctr" rtl="0">
              <a:spcBef>
                <a:spcPts val="600"/>
              </a:spcBef>
              <a:spcAft>
                <a:spcPts val="0"/>
              </a:spcAft>
              <a:buSzPts val="2400"/>
              <a:buFont typeface="Montserrat"/>
              <a:buChar char="❏"/>
              <a:defRPr sz="2400" b="1">
                <a:latin typeface="Montserrat"/>
                <a:ea typeface="Montserrat"/>
                <a:cs typeface="Montserrat"/>
                <a:sym typeface="Montserrat"/>
              </a:defRPr>
            </a:lvl4pPr>
            <a:lvl5pPr marL="2286000" lvl="4" indent="-381000" algn="ctr" rtl="0">
              <a:spcBef>
                <a:spcPts val="600"/>
              </a:spcBef>
              <a:spcAft>
                <a:spcPts val="0"/>
              </a:spcAft>
              <a:buSzPts val="2400"/>
              <a:buFont typeface="Montserrat"/>
              <a:buChar char="❏"/>
              <a:defRPr sz="2400" b="1">
                <a:latin typeface="Montserrat"/>
                <a:ea typeface="Montserrat"/>
                <a:cs typeface="Montserrat"/>
                <a:sym typeface="Montserrat"/>
              </a:defRPr>
            </a:lvl5pPr>
            <a:lvl6pPr marL="2743200" lvl="5" indent="-381000" algn="ctr" rtl="0">
              <a:spcBef>
                <a:spcPts val="600"/>
              </a:spcBef>
              <a:spcAft>
                <a:spcPts val="0"/>
              </a:spcAft>
              <a:buSzPts val="2400"/>
              <a:buFont typeface="Montserrat"/>
              <a:buChar char="❏"/>
              <a:defRPr sz="2400" b="1">
                <a:latin typeface="Montserrat"/>
                <a:ea typeface="Montserrat"/>
                <a:cs typeface="Montserrat"/>
                <a:sym typeface="Montserrat"/>
              </a:defRPr>
            </a:lvl6pPr>
            <a:lvl7pPr marL="3200400" lvl="6" indent="-381000" algn="ctr" rtl="0">
              <a:spcBef>
                <a:spcPts val="600"/>
              </a:spcBef>
              <a:spcAft>
                <a:spcPts val="0"/>
              </a:spcAft>
              <a:buSzPts val="2400"/>
              <a:buFont typeface="Montserrat"/>
              <a:buChar char="❏"/>
              <a:defRPr sz="2400" b="1">
                <a:latin typeface="Montserrat"/>
                <a:ea typeface="Montserrat"/>
                <a:cs typeface="Montserrat"/>
                <a:sym typeface="Montserrat"/>
              </a:defRPr>
            </a:lvl7pPr>
            <a:lvl8pPr marL="3657600" lvl="7" indent="-381000" algn="ctr" rtl="0">
              <a:spcBef>
                <a:spcPts val="600"/>
              </a:spcBef>
              <a:spcAft>
                <a:spcPts val="0"/>
              </a:spcAft>
              <a:buSzPts val="2400"/>
              <a:buFont typeface="Montserrat"/>
              <a:buChar char="❏"/>
              <a:defRPr sz="2400" b="1">
                <a:latin typeface="Montserrat"/>
                <a:ea typeface="Montserrat"/>
                <a:cs typeface="Montserrat"/>
                <a:sym typeface="Montserrat"/>
              </a:defRPr>
            </a:lvl8pPr>
            <a:lvl9pPr marL="4114800" lvl="8" indent="-381000" algn="ctr">
              <a:spcBef>
                <a:spcPts val="600"/>
              </a:spcBef>
              <a:spcAft>
                <a:spcPts val="0"/>
              </a:spcAft>
              <a:buSzPts val="2400"/>
              <a:buFont typeface="Montserrat"/>
              <a:buChar char="❏"/>
              <a:defRPr sz="2400" b="1">
                <a:latin typeface="Montserrat"/>
                <a:ea typeface="Montserrat"/>
                <a:cs typeface="Montserrat"/>
                <a:sym typeface="Montserrat"/>
              </a:defRPr>
            </a:lvl9pPr>
          </a:lstStyle>
          <a:p>
            <a:endParaRPr/>
          </a:p>
        </p:txBody>
      </p:sp>
      <p:sp>
        <p:nvSpPr>
          <p:cNvPr id="113" name="Google Shape;113;p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4"/>
        <p:cNvGrpSpPr/>
        <p:nvPr/>
      </p:nvGrpSpPr>
      <p:grpSpPr>
        <a:xfrm>
          <a:off x="0" y="0"/>
          <a:ext cx="0" cy="0"/>
          <a:chOff x="0" y="0"/>
          <a:chExt cx="0" cy="0"/>
        </a:xfrm>
      </p:grpSpPr>
      <p:grpSp>
        <p:nvGrpSpPr>
          <p:cNvPr id="115" name="Google Shape;115;p5"/>
          <p:cNvGrpSpPr/>
          <p:nvPr/>
        </p:nvGrpSpPr>
        <p:grpSpPr>
          <a:xfrm flipH="1">
            <a:off x="4363774" y="-3213"/>
            <a:ext cx="4780226" cy="211617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6" y="3953174"/>
            <a:ext cx="2390164" cy="1318453"/>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41" name="Google Shape;141;p5"/>
          <p:cNvSpPr txBox="1">
            <a:spLocks noGrp="1"/>
          </p:cNvSpPr>
          <p:nvPr>
            <p:ph type="body" idx="1"/>
          </p:nvPr>
        </p:nvSpPr>
        <p:spPr>
          <a:xfrm>
            <a:off x="776450" y="1524375"/>
            <a:ext cx="7591200" cy="29325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42" name="Google Shape;142;p5"/>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big emboss" type="blank">
  <p:cSld name="BLANK">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62" name="Google Shape;262;p10"/>
          <p:cNvGrpSpPr/>
          <p:nvPr/>
        </p:nvGrpSpPr>
        <p:grpSpPr>
          <a:xfrm flipH="1">
            <a:off x="5714250" y="0"/>
            <a:ext cx="3429750" cy="3643925"/>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0" y="3095415"/>
            <a:ext cx="5487525" cy="2270300"/>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ata.seattle.gov/Community/Checkouts-by-Title/tmmm-ytt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SEASONS OF LIBRARY CHECKOUTS</a:t>
            </a:r>
            <a:endParaRPr dirty="0"/>
          </a:p>
        </p:txBody>
      </p:sp>
      <p:sp>
        <p:nvSpPr>
          <p:cNvPr id="3" name="TextBox 2">
            <a:extLst>
              <a:ext uri="{FF2B5EF4-FFF2-40B4-BE49-F238E27FC236}">
                <a16:creationId xmlns:a16="http://schemas.microsoft.com/office/drawing/2014/main" id="{F0EAB519-4421-3A4D-B301-405903B9C626}"/>
              </a:ext>
            </a:extLst>
          </p:cNvPr>
          <p:cNvSpPr txBox="1"/>
          <p:nvPr/>
        </p:nvSpPr>
        <p:spPr>
          <a:xfrm>
            <a:off x="1984034" y="3775295"/>
            <a:ext cx="2580238" cy="338554"/>
          </a:xfrm>
          <a:prstGeom prst="rect">
            <a:avLst/>
          </a:prstGeom>
          <a:noFill/>
        </p:spPr>
        <p:txBody>
          <a:bodyPr wrap="square" rtlCol="0">
            <a:spAutoFit/>
          </a:bodyPr>
          <a:lstStyle/>
          <a:p>
            <a:r>
              <a:rPr lang="en-US" sz="1600" dirty="0">
                <a:latin typeface="Montserrat" pitchFamily="2" charset="77"/>
              </a:rPr>
              <a:t>By Melanie Langston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4"/>
          <p:cNvSpPr txBox="1">
            <a:spLocks noGrp="1"/>
          </p:cNvSpPr>
          <p:nvPr>
            <p:ph type="ctrTitle" idx="4294967295"/>
          </p:nvPr>
        </p:nvSpPr>
        <p:spPr>
          <a:xfrm>
            <a:off x="1313735" y="1709850"/>
            <a:ext cx="4725000" cy="861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solidFill>
                  <a:schemeClr val="accent2"/>
                </a:solidFill>
              </a:rPr>
              <a:t>HELLO!</a:t>
            </a:r>
            <a:endParaRPr sz="7200" dirty="0">
              <a:solidFill>
                <a:schemeClr val="accent2"/>
              </a:solidFill>
            </a:endParaRPr>
          </a:p>
        </p:txBody>
      </p:sp>
      <p:sp>
        <p:nvSpPr>
          <p:cNvPr id="326" name="Google Shape;326;p14"/>
          <p:cNvSpPr txBox="1">
            <a:spLocks noGrp="1"/>
          </p:cNvSpPr>
          <p:nvPr>
            <p:ph type="subTitle" idx="4294967295"/>
          </p:nvPr>
        </p:nvSpPr>
        <p:spPr>
          <a:xfrm>
            <a:off x="1356746" y="2229002"/>
            <a:ext cx="4725000" cy="23412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endParaRPr lang="en-US" dirty="0"/>
          </a:p>
          <a:p>
            <a:pPr marL="0" lvl="0" indent="0" algn="l" rtl="0">
              <a:spcBef>
                <a:spcPts val="600"/>
              </a:spcBef>
              <a:spcAft>
                <a:spcPts val="0"/>
              </a:spcAft>
              <a:buClr>
                <a:schemeClr val="dk1"/>
              </a:buClr>
              <a:buSzPts val="1100"/>
              <a:buFont typeface="Arial"/>
              <a:buNone/>
            </a:pPr>
            <a:r>
              <a:rPr lang="en-US" dirty="0"/>
              <a:t>Do the seasons and time of year impact how much people read?</a:t>
            </a:r>
            <a:endParaRPr dirty="0"/>
          </a:p>
        </p:txBody>
      </p:sp>
      <p:pic>
        <p:nvPicPr>
          <p:cNvPr id="327" name="Google Shape;327;p14"/>
          <p:cNvPicPr preferRelativeResize="0"/>
          <p:nvPr/>
        </p:nvPicPr>
        <p:blipFill>
          <a:blip r:embed="rId3"/>
          <a:srcRect/>
          <a:stretch/>
        </p:blipFill>
        <p:spPr>
          <a:xfrm>
            <a:off x="5385395" y="463837"/>
            <a:ext cx="2444870" cy="2107913"/>
          </a:xfrm>
          <a:prstGeom prst="rect">
            <a:avLst/>
          </a:prstGeom>
          <a:noFill/>
          <a:ln>
            <a:noFill/>
          </a:ln>
          <a:effectLst>
            <a:outerShdw blurRad="171450" dist="57150" dir="5400000" algn="bl" rotWithShape="0">
              <a:schemeClr val="dk1">
                <a:alpha val="19000"/>
              </a:schemeClr>
            </a:outerShdw>
          </a:effectLst>
        </p:spPr>
      </p:pic>
      <p:sp>
        <p:nvSpPr>
          <p:cNvPr id="328" name="Google Shape;328;p1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5"/>
          <p:cNvSpPr txBox="1">
            <a:spLocks noGrp="1"/>
          </p:cNvSpPr>
          <p:nvPr>
            <p:ph type="ctrTitle"/>
          </p:nvPr>
        </p:nvSpPr>
        <p:spPr>
          <a:xfrm>
            <a:off x="2027625" y="932283"/>
            <a:ext cx="50886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dirty="0">
              <a:solidFill>
                <a:schemeClr val="accent2"/>
              </a:solidFill>
            </a:endParaRPr>
          </a:p>
          <a:p>
            <a:pPr marL="0" lvl="0" indent="0" algn="l" rtl="0">
              <a:spcBef>
                <a:spcPts val="0"/>
              </a:spcBef>
              <a:spcAft>
                <a:spcPts val="0"/>
              </a:spcAft>
              <a:buNone/>
            </a:pPr>
            <a:r>
              <a:rPr lang="en" dirty="0"/>
              <a:t>THE DATA</a:t>
            </a:r>
            <a:endParaRPr dirty="0"/>
          </a:p>
        </p:txBody>
      </p:sp>
      <p:sp>
        <p:nvSpPr>
          <p:cNvPr id="334" name="Google Shape;334;p15"/>
          <p:cNvSpPr txBox="1">
            <a:spLocks noGrp="1"/>
          </p:cNvSpPr>
          <p:nvPr>
            <p:ph type="subTitle" idx="1"/>
          </p:nvPr>
        </p:nvSpPr>
        <p:spPr>
          <a:xfrm>
            <a:off x="2027625" y="2188987"/>
            <a:ext cx="50886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latin typeface="Montserrat" pitchFamily="2" charset="77"/>
              </a:rPr>
              <a:t>Seattle Public Library -</a:t>
            </a:r>
          </a:p>
          <a:p>
            <a:pPr marL="0" lvl="0" indent="0" algn="l" rtl="0">
              <a:spcBef>
                <a:spcPts val="0"/>
              </a:spcBef>
              <a:spcAft>
                <a:spcPts val="0"/>
              </a:spcAft>
              <a:buNone/>
            </a:pPr>
            <a:r>
              <a:rPr lang="en" dirty="0">
                <a:latin typeface="Montserrat" pitchFamily="2" charset="77"/>
              </a:rPr>
              <a:t>Checkouts by Title </a:t>
            </a:r>
          </a:p>
          <a:p>
            <a:pPr marL="0" lvl="0" indent="0" algn="l" rtl="0">
              <a:spcBef>
                <a:spcPts val="0"/>
              </a:spcBef>
              <a:spcAft>
                <a:spcPts val="0"/>
              </a:spcAft>
              <a:buNone/>
            </a:pPr>
            <a:endParaRPr lang="en" sz="1100" dirty="0"/>
          </a:p>
          <a:p>
            <a:pPr marL="0" lvl="0" indent="0"/>
            <a:r>
              <a:rPr lang="en-US" dirty="0">
                <a:hlinkClick r:id="rId3"/>
              </a:rPr>
              <a:t>https://data.seattle.gov/Community/Checkouts-by-Title/tmmm-ytt6</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7"/>
          <p:cNvSpPr txBox="1">
            <a:spLocks noGrp="1"/>
          </p:cNvSpPr>
          <p:nvPr>
            <p:ph type="title"/>
          </p:nvPr>
        </p:nvSpPr>
        <p:spPr>
          <a:xfrm>
            <a:off x="776450" y="211306"/>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2018 CHECKOUTS BY MONTH</a:t>
            </a:r>
            <a:endParaRPr dirty="0"/>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49551265-7E1B-2E47-A493-CDA69CE76534}"/>
              </a:ext>
            </a:extLst>
          </p:cNvPr>
          <p:cNvPicPr>
            <a:picLocks noChangeAspect="1"/>
          </p:cNvPicPr>
          <p:nvPr/>
        </p:nvPicPr>
        <p:blipFill rotWithShape="1">
          <a:blip r:embed="rId3"/>
          <a:srcRect l="2887" t="-268" r="390" b="5971"/>
          <a:stretch/>
        </p:blipFill>
        <p:spPr>
          <a:xfrm>
            <a:off x="2303196" y="1227601"/>
            <a:ext cx="5582094" cy="3179135"/>
          </a:xfrm>
          <a:prstGeom prst="rect">
            <a:avLst/>
          </a:prstGeom>
        </p:spPr>
      </p:pic>
      <p:cxnSp>
        <p:nvCxnSpPr>
          <p:cNvPr id="4" name="Straight Arrow Connector 3">
            <a:extLst>
              <a:ext uri="{FF2B5EF4-FFF2-40B4-BE49-F238E27FC236}">
                <a16:creationId xmlns:a16="http://schemas.microsoft.com/office/drawing/2014/main" id="{E230B1EA-192A-354A-A9EC-4D515D1F2428}"/>
              </a:ext>
            </a:extLst>
          </p:cNvPr>
          <p:cNvCxnSpPr/>
          <p:nvPr/>
        </p:nvCxnSpPr>
        <p:spPr>
          <a:xfrm flipH="1">
            <a:off x="6021081" y="296370"/>
            <a:ext cx="697116" cy="1186003"/>
          </a:xfrm>
          <a:prstGeom prst="straightConnector1">
            <a:avLst/>
          </a:prstGeom>
          <a:ln w="47625">
            <a:headEnd w="lg" len="sm"/>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F8E09E5-8C1E-9641-AB96-4B3F7E685FAE}"/>
              </a:ext>
            </a:extLst>
          </p:cNvPr>
          <p:cNvSpPr/>
          <p:nvPr/>
        </p:nvSpPr>
        <p:spPr>
          <a:xfrm rot="16200000">
            <a:off x="1169499" y="2721168"/>
            <a:ext cx="1843774" cy="338554"/>
          </a:xfrm>
          <a:prstGeom prst="rect">
            <a:avLst/>
          </a:prstGeom>
        </p:spPr>
        <p:txBody>
          <a:bodyPr wrap="none">
            <a:spAutoFit/>
          </a:bodyPr>
          <a:lstStyle/>
          <a:p>
            <a:pPr lvl="0"/>
            <a:r>
              <a:rPr lang="en" sz="1600" dirty="0">
                <a:solidFill>
                  <a:schemeClr val="accent2"/>
                </a:solidFill>
                <a:latin typeface="Montserrat" pitchFamily="2" charset="77"/>
              </a:rPr>
              <a:t>Total Checkouts</a:t>
            </a:r>
            <a:endParaRPr lang="en" sz="2000" dirty="0">
              <a:solidFill>
                <a:schemeClr val="accent2"/>
              </a:solidFill>
              <a:latin typeface="Montserrat" pitchFamily="2" charset="77"/>
            </a:endParaRPr>
          </a:p>
        </p:txBody>
      </p:sp>
      <p:sp>
        <p:nvSpPr>
          <p:cNvPr id="6" name="Rectangle 5">
            <a:extLst>
              <a:ext uri="{FF2B5EF4-FFF2-40B4-BE49-F238E27FC236}">
                <a16:creationId xmlns:a16="http://schemas.microsoft.com/office/drawing/2014/main" id="{2765A58C-CF57-974A-9045-10BC2142B404}"/>
              </a:ext>
            </a:extLst>
          </p:cNvPr>
          <p:cNvSpPr/>
          <p:nvPr/>
        </p:nvSpPr>
        <p:spPr>
          <a:xfrm>
            <a:off x="4702148" y="4524718"/>
            <a:ext cx="784189" cy="307777"/>
          </a:xfrm>
          <a:prstGeom prst="rect">
            <a:avLst/>
          </a:prstGeom>
        </p:spPr>
        <p:txBody>
          <a:bodyPr wrap="none">
            <a:spAutoFit/>
          </a:bodyPr>
          <a:lstStyle/>
          <a:p>
            <a:pPr lvl="0"/>
            <a:r>
              <a:rPr lang="en" dirty="0">
                <a:solidFill>
                  <a:schemeClr val="accent2"/>
                </a:solidFill>
                <a:latin typeface="Montserrat" pitchFamily="2" charset="77"/>
              </a:rPr>
              <a:t>Month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7" name="Picture 6">
            <a:extLst>
              <a:ext uri="{FF2B5EF4-FFF2-40B4-BE49-F238E27FC236}">
                <a16:creationId xmlns:a16="http://schemas.microsoft.com/office/drawing/2014/main" id="{BBDA1DBD-142C-C64E-97D1-F6A50FD54E5D}"/>
              </a:ext>
            </a:extLst>
          </p:cNvPr>
          <p:cNvPicPr>
            <a:picLocks noChangeAspect="1"/>
          </p:cNvPicPr>
          <p:nvPr/>
        </p:nvPicPr>
        <p:blipFill>
          <a:blip r:embed="rId3"/>
          <a:stretch>
            <a:fillRect/>
          </a:stretch>
        </p:blipFill>
        <p:spPr>
          <a:xfrm>
            <a:off x="776450" y="1222986"/>
            <a:ext cx="7424987" cy="3280808"/>
          </a:xfrm>
          <a:prstGeom prst="rect">
            <a:avLst/>
          </a:prstGeom>
        </p:spPr>
      </p:pic>
      <p:sp>
        <p:nvSpPr>
          <p:cNvPr id="345" name="Google Shape;345;p17"/>
          <p:cNvSpPr txBox="1">
            <a:spLocks noGrp="1"/>
          </p:cNvSpPr>
          <p:nvPr>
            <p:ph type="title"/>
          </p:nvPr>
        </p:nvSpPr>
        <p:spPr>
          <a:xfrm>
            <a:off x="776450" y="211306"/>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HYPOTHESIS TESTING</a:t>
            </a:r>
            <a:endParaRPr dirty="0"/>
          </a:p>
        </p:txBody>
      </p:sp>
      <p:sp>
        <p:nvSpPr>
          <p:cNvPr id="347" name="Google Shape;347;p17"/>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6" name="Rectangle 5">
            <a:extLst>
              <a:ext uri="{FF2B5EF4-FFF2-40B4-BE49-F238E27FC236}">
                <a16:creationId xmlns:a16="http://schemas.microsoft.com/office/drawing/2014/main" id="{2765A58C-CF57-974A-9045-10BC2142B404}"/>
              </a:ext>
            </a:extLst>
          </p:cNvPr>
          <p:cNvSpPr/>
          <p:nvPr/>
        </p:nvSpPr>
        <p:spPr>
          <a:xfrm>
            <a:off x="3063302" y="3920514"/>
            <a:ext cx="3166251" cy="307777"/>
          </a:xfrm>
          <a:prstGeom prst="rect">
            <a:avLst/>
          </a:prstGeom>
        </p:spPr>
        <p:txBody>
          <a:bodyPr wrap="none">
            <a:spAutoFit/>
          </a:bodyPr>
          <a:lstStyle/>
          <a:p>
            <a:pPr lvl="0"/>
            <a:r>
              <a:rPr lang="en-US" dirty="0">
                <a:solidFill>
                  <a:schemeClr val="accent2"/>
                </a:solidFill>
                <a:latin typeface="Montserrat" pitchFamily="2" charset="77"/>
              </a:rPr>
              <a:t>P value = 9.357288784810133e-05</a:t>
            </a:r>
            <a:r>
              <a:rPr lang="en" dirty="0">
                <a:solidFill>
                  <a:schemeClr val="accent2"/>
                </a:solidFill>
                <a:latin typeface="Montserrat" pitchFamily="2" charset="77"/>
              </a:rPr>
              <a:t> </a:t>
            </a:r>
          </a:p>
        </p:txBody>
      </p:sp>
      <p:sp>
        <p:nvSpPr>
          <p:cNvPr id="8" name="Rectangle 7">
            <a:extLst>
              <a:ext uri="{FF2B5EF4-FFF2-40B4-BE49-F238E27FC236}">
                <a16:creationId xmlns:a16="http://schemas.microsoft.com/office/drawing/2014/main" id="{BE690208-0576-FE47-92E7-EC44A4858846}"/>
              </a:ext>
            </a:extLst>
          </p:cNvPr>
          <p:cNvSpPr/>
          <p:nvPr/>
        </p:nvSpPr>
        <p:spPr>
          <a:xfrm>
            <a:off x="776450" y="2300142"/>
            <a:ext cx="1443024" cy="307777"/>
          </a:xfrm>
          <a:prstGeom prst="rect">
            <a:avLst/>
          </a:prstGeom>
        </p:spPr>
        <p:txBody>
          <a:bodyPr wrap="none">
            <a:spAutoFit/>
          </a:bodyPr>
          <a:lstStyle/>
          <a:p>
            <a:r>
              <a:rPr lang="en-US" dirty="0">
                <a:solidFill>
                  <a:schemeClr val="accent2"/>
                </a:solidFill>
                <a:latin typeface="Montserrat" pitchFamily="2" charset="77"/>
              </a:rPr>
              <a:t>CI lower 0.075</a:t>
            </a:r>
          </a:p>
        </p:txBody>
      </p:sp>
      <p:sp>
        <p:nvSpPr>
          <p:cNvPr id="9" name="Rectangle 8">
            <a:extLst>
              <a:ext uri="{FF2B5EF4-FFF2-40B4-BE49-F238E27FC236}">
                <a16:creationId xmlns:a16="http://schemas.microsoft.com/office/drawing/2014/main" id="{27C81F66-BB9D-B146-8975-22696271C6B4}"/>
              </a:ext>
            </a:extLst>
          </p:cNvPr>
          <p:cNvSpPr/>
          <p:nvPr/>
        </p:nvSpPr>
        <p:spPr>
          <a:xfrm>
            <a:off x="6832151" y="2300142"/>
            <a:ext cx="1369286" cy="307777"/>
          </a:xfrm>
          <a:prstGeom prst="rect">
            <a:avLst/>
          </a:prstGeom>
        </p:spPr>
        <p:txBody>
          <a:bodyPr wrap="none">
            <a:spAutoFit/>
          </a:bodyPr>
          <a:lstStyle/>
          <a:p>
            <a:r>
              <a:rPr lang="en-US" dirty="0">
                <a:solidFill>
                  <a:schemeClr val="accent2"/>
                </a:solidFill>
                <a:latin typeface="Montserrat" pitchFamily="2" charset="77"/>
              </a:rPr>
              <a:t>CI upper 0.22</a:t>
            </a:r>
          </a:p>
        </p:txBody>
      </p:sp>
    </p:spTree>
    <p:extLst>
      <p:ext uri="{BB962C8B-B14F-4D97-AF65-F5344CB8AC3E}">
        <p14:creationId xmlns:p14="http://schemas.microsoft.com/office/powerpoint/2010/main" val="241267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8FFED"/>
            </a:gs>
            <a:gs pos="62000">
              <a:schemeClr val="accent4"/>
            </a:gs>
            <a:gs pos="100000">
              <a:srgbClr val="86B55A"/>
            </a:gs>
          </a:gsLst>
          <a:path path="circle">
            <a:fillToRect r="100000" b="100000"/>
          </a:path>
          <a:tileRect l="-100000" t="-100000"/>
        </a:gradFill>
        <a:effectLst/>
      </p:bgPr>
    </p:bg>
    <p:spTree>
      <p:nvGrpSpPr>
        <p:cNvPr id="1" name="Shape 351"/>
        <p:cNvGrpSpPr/>
        <p:nvPr/>
      </p:nvGrpSpPr>
      <p:grpSpPr>
        <a:xfrm>
          <a:off x="0" y="0"/>
          <a:ext cx="0" cy="0"/>
          <a:chOff x="0" y="0"/>
          <a:chExt cx="0" cy="0"/>
        </a:xfrm>
      </p:grpSpPr>
      <p:sp>
        <p:nvSpPr>
          <p:cNvPr id="352" name="Google Shape;352;p18"/>
          <p:cNvSpPr txBox="1">
            <a:spLocks noGrp="1"/>
          </p:cNvSpPr>
          <p:nvPr>
            <p:ph type="ctrTitle" idx="4294967295"/>
          </p:nvPr>
        </p:nvSpPr>
        <p:spPr>
          <a:xfrm>
            <a:off x="1324725" y="2802550"/>
            <a:ext cx="7296884"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000" dirty="0"/>
              <a:t>SUMMER READING</a:t>
            </a:r>
            <a:endParaRPr sz="6000" dirty="0"/>
          </a:p>
        </p:txBody>
      </p:sp>
      <p:sp>
        <p:nvSpPr>
          <p:cNvPr id="353" name="Google Shape;353;p18"/>
          <p:cNvSpPr txBox="1">
            <a:spLocks noGrp="1"/>
          </p:cNvSpPr>
          <p:nvPr>
            <p:ph type="subTitle" idx="4294967295"/>
          </p:nvPr>
        </p:nvSpPr>
        <p:spPr>
          <a:xfrm>
            <a:off x="2047300" y="3785167"/>
            <a:ext cx="57459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Pool side, road trips, summer reading lists</a:t>
            </a:r>
            <a:endParaRPr dirty="0"/>
          </a:p>
        </p:txBody>
      </p:sp>
      <p:sp>
        <p:nvSpPr>
          <p:cNvPr id="367" name="Google Shape;367;p18"/>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rgbClr val="FFFFFF"/>
                </a:solidFill>
              </a:rPr>
              <a:t>6</a:t>
            </a:fld>
            <a:endParaRPr>
              <a:solidFill>
                <a:srgbClr val="FFFFFF"/>
              </a:solidFill>
            </a:endParaRPr>
          </a:p>
        </p:txBody>
      </p:sp>
      <p:grpSp>
        <p:nvGrpSpPr>
          <p:cNvPr id="18" name="Google Shape;647;p37">
            <a:extLst>
              <a:ext uri="{FF2B5EF4-FFF2-40B4-BE49-F238E27FC236}">
                <a16:creationId xmlns:a16="http://schemas.microsoft.com/office/drawing/2014/main" id="{19F8C88A-96E5-B544-AAB8-C7D4371A9DA5}"/>
              </a:ext>
            </a:extLst>
          </p:cNvPr>
          <p:cNvGrpSpPr/>
          <p:nvPr/>
        </p:nvGrpSpPr>
        <p:grpSpPr>
          <a:xfrm>
            <a:off x="1927886" y="403173"/>
            <a:ext cx="1907165" cy="1857627"/>
            <a:chOff x="5926225" y="921350"/>
            <a:chExt cx="517800" cy="504350"/>
          </a:xfrm>
        </p:grpSpPr>
        <p:sp>
          <p:nvSpPr>
            <p:cNvPr id="19" name="Google Shape;648;p37">
              <a:extLst>
                <a:ext uri="{FF2B5EF4-FFF2-40B4-BE49-F238E27FC236}">
                  <a16:creationId xmlns:a16="http://schemas.microsoft.com/office/drawing/2014/main" id="{5CD1BCFF-C94A-FE41-ABB8-C4BA2DE3FABD}"/>
                </a:ext>
              </a:extLst>
            </p:cNvPr>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649;p37">
              <a:extLst>
                <a:ext uri="{FF2B5EF4-FFF2-40B4-BE49-F238E27FC236}">
                  <a16:creationId xmlns:a16="http://schemas.microsoft.com/office/drawing/2014/main" id="{4B42E7B6-8A60-0941-B93B-0C17B4BCDCDF}"/>
                </a:ext>
              </a:extLst>
            </p:cNvPr>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635;p37">
            <a:extLst>
              <a:ext uri="{FF2B5EF4-FFF2-40B4-BE49-F238E27FC236}">
                <a16:creationId xmlns:a16="http://schemas.microsoft.com/office/drawing/2014/main" id="{2B672E51-9CDB-3D4C-931B-519856084DDC}"/>
              </a:ext>
            </a:extLst>
          </p:cNvPr>
          <p:cNvGrpSpPr/>
          <p:nvPr/>
        </p:nvGrpSpPr>
        <p:grpSpPr>
          <a:xfrm rot="20495616">
            <a:off x="1090011" y="2114894"/>
            <a:ext cx="1054713" cy="877433"/>
            <a:chOff x="1926350" y="995225"/>
            <a:chExt cx="428650" cy="356600"/>
          </a:xfrm>
          <a:solidFill>
            <a:schemeClr val="bg1"/>
          </a:solidFill>
        </p:grpSpPr>
        <p:sp>
          <p:nvSpPr>
            <p:cNvPr id="22" name="Google Shape;636;p37">
              <a:extLst>
                <a:ext uri="{FF2B5EF4-FFF2-40B4-BE49-F238E27FC236}">
                  <a16:creationId xmlns:a16="http://schemas.microsoft.com/office/drawing/2014/main" id="{FEE32454-0EAD-A44F-8A01-196660CEE2F5}"/>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37;p37">
              <a:extLst>
                <a:ext uri="{FF2B5EF4-FFF2-40B4-BE49-F238E27FC236}">
                  <a16:creationId xmlns:a16="http://schemas.microsoft.com/office/drawing/2014/main" id="{554EA41C-1FAE-3C41-9EDA-58EF5F02600B}"/>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8;p37">
              <a:extLst>
                <a:ext uri="{FF2B5EF4-FFF2-40B4-BE49-F238E27FC236}">
                  <a16:creationId xmlns:a16="http://schemas.microsoft.com/office/drawing/2014/main" id="{DAFD24AC-9EA7-3C4D-B4D0-94ACF9151D2D}"/>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39;p37">
              <a:extLst>
                <a:ext uri="{FF2B5EF4-FFF2-40B4-BE49-F238E27FC236}">
                  <a16:creationId xmlns:a16="http://schemas.microsoft.com/office/drawing/2014/main" id="{E6E68503-9E1C-364C-8C07-33EBC9B125C2}"/>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3" name="Google Shape;373;p19"/>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2018 CHECKOUTS</a:t>
            </a:r>
            <a:endParaRPr dirty="0"/>
          </a:p>
        </p:txBody>
      </p:sp>
      <p:sp>
        <p:nvSpPr>
          <p:cNvPr id="375" name="Google Shape;375;p19"/>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7" name="Picture 6">
            <a:extLst>
              <a:ext uri="{FF2B5EF4-FFF2-40B4-BE49-F238E27FC236}">
                <a16:creationId xmlns:a16="http://schemas.microsoft.com/office/drawing/2014/main" id="{0B33903D-B03B-2546-9E91-61516117600F}"/>
              </a:ext>
            </a:extLst>
          </p:cNvPr>
          <p:cNvPicPr>
            <a:picLocks noChangeAspect="1"/>
          </p:cNvPicPr>
          <p:nvPr/>
        </p:nvPicPr>
        <p:blipFill>
          <a:blip r:embed="rId3"/>
          <a:stretch>
            <a:fillRect/>
          </a:stretch>
        </p:blipFill>
        <p:spPr>
          <a:xfrm>
            <a:off x="3822467" y="1119786"/>
            <a:ext cx="4353471" cy="3250194"/>
          </a:xfrm>
          <a:prstGeom prst="rect">
            <a:avLst/>
          </a:prstGeom>
        </p:spPr>
      </p:pic>
      <p:graphicFrame>
        <p:nvGraphicFramePr>
          <p:cNvPr id="10" name="Table 9">
            <a:extLst>
              <a:ext uri="{FF2B5EF4-FFF2-40B4-BE49-F238E27FC236}">
                <a16:creationId xmlns:a16="http://schemas.microsoft.com/office/drawing/2014/main" id="{83A961F1-B3D2-3244-AF01-64A138493906}"/>
              </a:ext>
            </a:extLst>
          </p:cNvPr>
          <p:cNvGraphicFramePr>
            <a:graphicFrameLocks noGrp="1"/>
          </p:cNvGraphicFramePr>
          <p:nvPr>
            <p:extLst>
              <p:ext uri="{D42A27DB-BD31-4B8C-83A1-F6EECF244321}">
                <p14:modId xmlns:p14="http://schemas.microsoft.com/office/powerpoint/2010/main" val="4066122617"/>
              </p:ext>
            </p:extLst>
          </p:nvPr>
        </p:nvGraphicFramePr>
        <p:xfrm>
          <a:off x="776450" y="1390353"/>
          <a:ext cx="2839850" cy="2979627"/>
        </p:xfrm>
        <a:graphic>
          <a:graphicData uri="http://schemas.openxmlformats.org/drawingml/2006/table">
            <a:tbl>
              <a:tblPr firstRow="1" bandRow="1">
                <a:tableStyleId>{19D8CC82-6EC0-4D6E-9F96-A592AC3E4B1E}</a:tableStyleId>
              </a:tblPr>
              <a:tblGrid>
                <a:gridCol w="1419925">
                  <a:extLst>
                    <a:ext uri="{9D8B030D-6E8A-4147-A177-3AD203B41FA5}">
                      <a16:colId xmlns:a16="http://schemas.microsoft.com/office/drawing/2014/main" val="2286770643"/>
                    </a:ext>
                  </a:extLst>
                </a:gridCol>
                <a:gridCol w="1419925">
                  <a:extLst>
                    <a:ext uri="{9D8B030D-6E8A-4147-A177-3AD203B41FA5}">
                      <a16:colId xmlns:a16="http://schemas.microsoft.com/office/drawing/2014/main" val="1439962601"/>
                    </a:ext>
                  </a:extLst>
                </a:gridCol>
              </a:tblGrid>
              <a:tr h="425661">
                <a:tc>
                  <a:txBody>
                    <a:bodyPr/>
                    <a:lstStyle/>
                    <a:p>
                      <a:r>
                        <a:rPr lang="en-US" b="0" i="0" dirty="0">
                          <a:latin typeface="Montserrat" pitchFamily="2" charset="77"/>
                        </a:rPr>
                        <a:t>EBOOK</a:t>
                      </a:r>
                    </a:p>
                  </a:txBody>
                  <a:tcPr/>
                </a:tc>
                <a:tc>
                  <a:txBody>
                    <a:bodyPr/>
                    <a:lstStyle/>
                    <a:p>
                      <a:r>
                        <a:rPr lang="en-US" b="0" i="0" dirty="0">
                          <a:latin typeface="Montserrat" pitchFamily="2" charset="77"/>
                        </a:rPr>
                        <a:t>831790</a:t>
                      </a:r>
                    </a:p>
                  </a:txBody>
                  <a:tcPr/>
                </a:tc>
                <a:extLst>
                  <a:ext uri="{0D108BD9-81ED-4DB2-BD59-A6C34878D82A}">
                    <a16:rowId xmlns:a16="http://schemas.microsoft.com/office/drawing/2014/main" val="1239759657"/>
                  </a:ext>
                </a:extLst>
              </a:tr>
              <a:tr h="425661">
                <a:tc>
                  <a:txBody>
                    <a:bodyPr/>
                    <a:lstStyle/>
                    <a:p>
                      <a:r>
                        <a:rPr lang="en-US" b="0" i="0" dirty="0">
                          <a:latin typeface="Montserrat" pitchFamily="2" charset="77"/>
                        </a:rPr>
                        <a:t>AUDIOBOOK</a:t>
                      </a:r>
                    </a:p>
                  </a:txBody>
                  <a:tcPr/>
                </a:tc>
                <a:tc>
                  <a:txBody>
                    <a:bodyPr/>
                    <a:lstStyle/>
                    <a:p>
                      <a:r>
                        <a:rPr lang="en-US" b="0" i="0" dirty="0">
                          <a:latin typeface="Montserrat" pitchFamily="2" charset="77"/>
                        </a:rPr>
                        <a:t>424297</a:t>
                      </a:r>
                    </a:p>
                  </a:txBody>
                  <a:tcPr/>
                </a:tc>
                <a:extLst>
                  <a:ext uri="{0D108BD9-81ED-4DB2-BD59-A6C34878D82A}">
                    <a16:rowId xmlns:a16="http://schemas.microsoft.com/office/drawing/2014/main" val="3031778069"/>
                  </a:ext>
                </a:extLst>
              </a:tr>
              <a:tr h="425661">
                <a:tc>
                  <a:txBody>
                    <a:bodyPr/>
                    <a:lstStyle/>
                    <a:p>
                      <a:r>
                        <a:rPr lang="en-US" b="0" i="0" dirty="0">
                          <a:latin typeface="Montserrat" pitchFamily="2" charset="77"/>
                        </a:rPr>
                        <a:t>BOOK</a:t>
                      </a:r>
                    </a:p>
                  </a:txBody>
                  <a:tcPr/>
                </a:tc>
                <a:tc>
                  <a:txBody>
                    <a:bodyPr/>
                    <a:lstStyle/>
                    <a:p>
                      <a:r>
                        <a:rPr lang="en-US" b="0" i="0" dirty="0">
                          <a:latin typeface="Montserrat" pitchFamily="2" charset="77"/>
                        </a:rPr>
                        <a:t>1101</a:t>
                      </a:r>
                    </a:p>
                  </a:txBody>
                  <a:tcPr/>
                </a:tc>
                <a:extLst>
                  <a:ext uri="{0D108BD9-81ED-4DB2-BD59-A6C34878D82A}">
                    <a16:rowId xmlns:a16="http://schemas.microsoft.com/office/drawing/2014/main" val="947555855"/>
                  </a:ext>
                </a:extLst>
              </a:tr>
              <a:tr h="425661">
                <a:tc>
                  <a:txBody>
                    <a:bodyPr/>
                    <a:lstStyle/>
                    <a:p>
                      <a:r>
                        <a:rPr lang="en-US" b="0" i="0" dirty="0">
                          <a:latin typeface="Montserrat" pitchFamily="2" charset="77"/>
                        </a:rPr>
                        <a:t>COMIC</a:t>
                      </a:r>
                    </a:p>
                  </a:txBody>
                  <a:tcPr/>
                </a:tc>
                <a:tc>
                  <a:txBody>
                    <a:bodyPr/>
                    <a:lstStyle/>
                    <a:p>
                      <a:r>
                        <a:rPr lang="en-US" b="0" i="0" dirty="0">
                          <a:latin typeface="Montserrat" pitchFamily="2" charset="77"/>
                        </a:rPr>
                        <a:t>416</a:t>
                      </a:r>
                    </a:p>
                  </a:txBody>
                  <a:tcPr/>
                </a:tc>
                <a:extLst>
                  <a:ext uri="{0D108BD9-81ED-4DB2-BD59-A6C34878D82A}">
                    <a16:rowId xmlns:a16="http://schemas.microsoft.com/office/drawing/2014/main" val="924514655"/>
                  </a:ext>
                </a:extLst>
              </a:tr>
              <a:tr h="425661">
                <a:tc>
                  <a:txBody>
                    <a:bodyPr/>
                    <a:lstStyle/>
                    <a:p>
                      <a:r>
                        <a:rPr lang="en-US" b="0" i="0" dirty="0">
                          <a:latin typeface="Montserrat" pitchFamily="2" charset="77"/>
                        </a:rPr>
                        <a:t>REGPRINT</a:t>
                      </a:r>
                    </a:p>
                  </a:txBody>
                  <a:tcPr/>
                </a:tc>
                <a:tc>
                  <a:txBody>
                    <a:bodyPr/>
                    <a:lstStyle/>
                    <a:p>
                      <a:r>
                        <a:rPr lang="en-US" b="0" i="0" dirty="0">
                          <a:latin typeface="Montserrat" pitchFamily="2" charset="77"/>
                        </a:rPr>
                        <a:t>26</a:t>
                      </a:r>
                    </a:p>
                  </a:txBody>
                  <a:tcPr/>
                </a:tc>
                <a:extLst>
                  <a:ext uri="{0D108BD9-81ED-4DB2-BD59-A6C34878D82A}">
                    <a16:rowId xmlns:a16="http://schemas.microsoft.com/office/drawing/2014/main" val="356706895"/>
                  </a:ext>
                </a:extLst>
              </a:tr>
              <a:tr h="425661">
                <a:tc>
                  <a:txBody>
                    <a:bodyPr/>
                    <a:lstStyle/>
                    <a:p>
                      <a:r>
                        <a:rPr lang="en-US" b="0" i="0" dirty="0">
                          <a:latin typeface="Montserrat" pitchFamily="2" charset="77"/>
                        </a:rPr>
                        <a:t>CR</a:t>
                      </a:r>
                    </a:p>
                  </a:txBody>
                  <a:tcPr/>
                </a:tc>
                <a:tc>
                  <a:txBody>
                    <a:bodyPr/>
                    <a:lstStyle/>
                    <a:p>
                      <a:r>
                        <a:rPr lang="en-US" b="0" i="0" dirty="0">
                          <a:latin typeface="Montserrat" pitchFamily="2" charset="77"/>
                        </a:rPr>
                        <a:t>9</a:t>
                      </a:r>
                    </a:p>
                  </a:txBody>
                  <a:tcPr/>
                </a:tc>
                <a:extLst>
                  <a:ext uri="{0D108BD9-81ED-4DB2-BD59-A6C34878D82A}">
                    <a16:rowId xmlns:a16="http://schemas.microsoft.com/office/drawing/2014/main" val="488684381"/>
                  </a:ext>
                </a:extLst>
              </a:tr>
              <a:tr h="425661">
                <a:tc>
                  <a:txBody>
                    <a:bodyPr/>
                    <a:lstStyle/>
                    <a:p>
                      <a:r>
                        <a:rPr lang="en-US" b="0" i="0" dirty="0">
                          <a:latin typeface="Montserrat" pitchFamily="2" charset="77"/>
                        </a:rPr>
                        <a:t>SOUND DISC</a:t>
                      </a:r>
                    </a:p>
                  </a:txBody>
                  <a:tcPr/>
                </a:tc>
                <a:tc>
                  <a:txBody>
                    <a:bodyPr/>
                    <a:lstStyle/>
                    <a:p>
                      <a:r>
                        <a:rPr lang="en-US" b="0" i="0" dirty="0">
                          <a:latin typeface="Montserrat" pitchFamily="2" charset="77"/>
                        </a:rPr>
                        <a:t>2</a:t>
                      </a:r>
                    </a:p>
                  </a:txBody>
                  <a:tcPr/>
                </a:tc>
                <a:extLst>
                  <a:ext uri="{0D108BD9-81ED-4DB2-BD59-A6C34878D82A}">
                    <a16:rowId xmlns:a16="http://schemas.microsoft.com/office/drawing/2014/main" val="400412366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4F7FF"/>
            </a:gs>
            <a:gs pos="62000">
              <a:srgbClr val="CCD4EB"/>
            </a:gs>
            <a:gs pos="100000">
              <a:schemeClr val="accent2"/>
            </a:gs>
          </a:gsLst>
          <a:path path="circle">
            <a:fillToRect r="100000" b="100000"/>
          </a:path>
          <a:tileRect l="-100000" t="-100000"/>
        </a:gradFill>
        <a:effectLst/>
      </p:bgPr>
    </p:bg>
    <p:spTree>
      <p:nvGrpSpPr>
        <p:cNvPr id="1" name="Shape 338"/>
        <p:cNvGrpSpPr/>
        <p:nvPr/>
      </p:nvGrpSpPr>
      <p:grpSpPr>
        <a:xfrm>
          <a:off x="0" y="0"/>
          <a:ext cx="0" cy="0"/>
          <a:chOff x="0" y="0"/>
          <a:chExt cx="0" cy="0"/>
        </a:xfrm>
      </p:grpSpPr>
      <p:sp>
        <p:nvSpPr>
          <p:cNvPr id="340" name="Google Shape;340;p1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2" name="TextBox 1">
            <a:extLst>
              <a:ext uri="{FF2B5EF4-FFF2-40B4-BE49-F238E27FC236}">
                <a16:creationId xmlns:a16="http://schemas.microsoft.com/office/drawing/2014/main" id="{7FFF5217-35A9-DD4B-9A6B-FDB72C5C1A3A}"/>
              </a:ext>
            </a:extLst>
          </p:cNvPr>
          <p:cNvSpPr txBox="1"/>
          <p:nvPr/>
        </p:nvSpPr>
        <p:spPr>
          <a:xfrm>
            <a:off x="2263933" y="1646783"/>
            <a:ext cx="3605806" cy="2246769"/>
          </a:xfrm>
          <a:prstGeom prst="rect">
            <a:avLst/>
          </a:prstGeom>
          <a:noFill/>
        </p:spPr>
        <p:txBody>
          <a:bodyPr wrap="square" rtlCol="0">
            <a:spAutoFit/>
          </a:bodyPr>
          <a:lstStyle/>
          <a:p>
            <a:pPr marL="342900" indent="-342900">
              <a:buAutoNum type="arabicPeriod"/>
            </a:pPr>
            <a:r>
              <a:rPr lang="en-US" dirty="0">
                <a:latin typeface="Montserrat" pitchFamily="2" charset="77"/>
              </a:rPr>
              <a:t>Little Fires Everywhere</a:t>
            </a:r>
          </a:p>
          <a:p>
            <a:pPr marL="342900" indent="-342900">
              <a:buAutoNum type="arabicPeriod"/>
            </a:pPr>
            <a:r>
              <a:rPr lang="en-US" dirty="0">
                <a:latin typeface="Montserrat" pitchFamily="2" charset="77"/>
              </a:rPr>
              <a:t>The Goldfinch</a:t>
            </a:r>
          </a:p>
          <a:p>
            <a:pPr marL="342900" indent="-342900">
              <a:buAutoNum type="arabicPeriod"/>
            </a:pPr>
            <a:r>
              <a:rPr lang="en-US" dirty="0">
                <a:latin typeface="Montserrat" pitchFamily="2" charset="77"/>
              </a:rPr>
              <a:t>Artemis</a:t>
            </a:r>
          </a:p>
          <a:p>
            <a:pPr marL="342900" indent="-342900">
              <a:buAutoNum type="arabicPeriod"/>
            </a:pPr>
            <a:r>
              <a:rPr lang="en-US" dirty="0">
                <a:latin typeface="Montserrat" pitchFamily="2" charset="77"/>
              </a:rPr>
              <a:t>The Handmaid’s Tale</a:t>
            </a:r>
          </a:p>
          <a:p>
            <a:pPr marL="342900" indent="-342900">
              <a:buAutoNum type="arabicPeriod"/>
            </a:pPr>
            <a:r>
              <a:rPr lang="en-US" dirty="0">
                <a:latin typeface="Montserrat" pitchFamily="2" charset="77"/>
              </a:rPr>
              <a:t>Today Will Be Different</a:t>
            </a:r>
          </a:p>
          <a:p>
            <a:pPr marL="342900" indent="-342900">
              <a:buAutoNum type="arabicPeriod"/>
            </a:pPr>
            <a:r>
              <a:rPr lang="en-US" dirty="0">
                <a:latin typeface="Montserrat" pitchFamily="2" charset="77"/>
              </a:rPr>
              <a:t>Origin</a:t>
            </a:r>
          </a:p>
          <a:p>
            <a:pPr marL="342900" indent="-342900">
              <a:buAutoNum type="arabicPeriod"/>
            </a:pPr>
            <a:r>
              <a:rPr lang="en-US" dirty="0">
                <a:latin typeface="Montserrat" pitchFamily="2" charset="77"/>
              </a:rPr>
              <a:t>Into the Water</a:t>
            </a:r>
          </a:p>
          <a:p>
            <a:pPr marL="342900" indent="-342900">
              <a:buAutoNum type="arabicPeriod"/>
            </a:pPr>
            <a:r>
              <a:rPr lang="en-US" dirty="0">
                <a:latin typeface="Montserrat" pitchFamily="2" charset="77"/>
              </a:rPr>
              <a:t>Manhattan Beach</a:t>
            </a:r>
          </a:p>
          <a:p>
            <a:pPr marL="342900" indent="-342900">
              <a:buAutoNum type="arabicPeriod"/>
            </a:pPr>
            <a:r>
              <a:rPr lang="en-US" dirty="0">
                <a:latin typeface="Montserrat" pitchFamily="2" charset="77"/>
              </a:rPr>
              <a:t>All the Light We Cannot See</a:t>
            </a:r>
          </a:p>
          <a:p>
            <a:pPr marL="342900" indent="-342900">
              <a:buAutoNum type="arabicPeriod"/>
            </a:pPr>
            <a:r>
              <a:rPr lang="en-US" dirty="0">
                <a:latin typeface="Montserrat" pitchFamily="2" charset="77"/>
              </a:rPr>
              <a:t>A Gentleman in Moscow</a:t>
            </a:r>
          </a:p>
        </p:txBody>
      </p:sp>
      <p:sp>
        <p:nvSpPr>
          <p:cNvPr id="3" name="TextBox 2">
            <a:extLst>
              <a:ext uri="{FF2B5EF4-FFF2-40B4-BE49-F238E27FC236}">
                <a16:creationId xmlns:a16="http://schemas.microsoft.com/office/drawing/2014/main" id="{E4B87D21-AC8D-5340-9861-281A819A6AB3}"/>
              </a:ext>
            </a:extLst>
          </p:cNvPr>
          <p:cNvSpPr txBox="1"/>
          <p:nvPr/>
        </p:nvSpPr>
        <p:spPr>
          <a:xfrm>
            <a:off x="6110890" y="1649870"/>
            <a:ext cx="2618510" cy="2246769"/>
          </a:xfrm>
          <a:prstGeom prst="rect">
            <a:avLst/>
          </a:prstGeom>
          <a:noFill/>
        </p:spPr>
        <p:txBody>
          <a:bodyPr wrap="square" rtlCol="0">
            <a:spAutoFit/>
          </a:bodyPr>
          <a:lstStyle/>
          <a:p>
            <a:r>
              <a:rPr lang="en-US" dirty="0">
                <a:latin typeface="Montserrat" pitchFamily="2" charset="77"/>
              </a:rPr>
              <a:t>3443</a:t>
            </a:r>
          </a:p>
          <a:p>
            <a:r>
              <a:rPr lang="en-US" dirty="0">
                <a:latin typeface="Montserrat" pitchFamily="2" charset="77"/>
              </a:rPr>
              <a:t>2792</a:t>
            </a:r>
          </a:p>
          <a:p>
            <a:r>
              <a:rPr lang="en-US" dirty="0">
                <a:latin typeface="Montserrat" pitchFamily="2" charset="77"/>
              </a:rPr>
              <a:t>2547</a:t>
            </a:r>
          </a:p>
          <a:p>
            <a:r>
              <a:rPr lang="en-US" dirty="0">
                <a:latin typeface="Montserrat" pitchFamily="2" charset="77"/>
              </a:rPr>
              <a:t>2322</a:t>
            </a:r>
          </a:p>
          <a:p>
            <a:r>
              <a:rPr lang="en-US" dirty="0">
                <a:latin typeface="Montserrat" pitchFamily="2" charset="77"/>
              </a:rPr>
              <a:t>2265</a:t>
            </a:r>
          </a:p>
          <a:p>
            <a:r>
              <a:rPr lang="en-US" dirty="0">
                <a:latin typeface="Montserrat" pitchFamily="2" charset="77"/>
              </a:rPr>
              <a:t>2169</a:t>
            </a:r>
          </a:p>
          <a:p>
            <a:r>
              <a:rPr lang="en-US" dirty="0">
                <a:latin typeface="Montserrat" pitchFamily="2" charset="77"/>
              </a:rPr>
              <a:t>1800</a:t>
            </a:r>
          </a:p>
          <a:p>
            <a:r>
              <a:rPr lang="en-US" dirty="0">
                <a:latin typeface="Montserrat" pitchFamily="2" charset="77"/>
              </a:rPr>
              <a:t>1789</a:t>
            </a:r>
          </a:p>
          <a:p>
            <a:r>
              <a:rPr lang="en-US" dirty="0">
                <a:latin typeface="Montserrat" pitchFamily="2" charset="77"/>
              </a:rPr>
              <a:t>1769</a:t>
            </a:r>
          </a:p>
          <a:p>
            <a:r>
              <a:rPr lang="en-US" dirty="0">
                <a:latin typeface="Montserrat" pitchFamily="2" charset="77"/>
              </a:rPr>
              <a:t>1728</a:t>
            </a:r>
          </a:p>
        </p:txBody>
      </p:sp>
      <p:sp>
        <p:nvSpPr>
          <p:cNvPr id="4" name="TextBox 3">
            <a:extLst>
              <a:ext uri="{FF2B5EF4-FFF2-40B4-BE49-F238E27FC236}">
                <a16:creationId xmlns:a16="http://schemas.microsoft.com/office/drawing/2014/main" id="{C796A426-D6F0-FE43-ACA7-2DC41FDD4B39}"/>
              </a:ext>
            </a:extLst>
          </p:cNvPr>
          <p:cNvSpPr txBox="1"/>
          <p:nvPr/>
        </p:nvSpPr>
        <p:spPr>
          <a:xfrm>
            <a:off x="769545" y="1004932"/>
            <a:ext cx="3069124" cy="369332"/>
          </a:xfrm>
          <a:prstGeom prst="rect">
            <a:avLst/>
          </a:prstGeom>
          <a:noFill/>
        </p:spPr>
        <p:txBody>
          <a:bodyPr wrap="square" rtlCol="0">
            <a:spAutoFit/>
          </a:bodyPr>
          <a:lstStyle/>
          <a:p>
            <a:r>
              <a:rPr lang="en-US" sz="1800" dirty="0">
                <a:latin typeface="Poppins" pitchFamily="2" charset="77"/>
                <a:cs typeface="Poppins" pitchFamily="2" charset="77"/>
              </a:rPr>
              <a:t>TOP 10 TITLES</a:t>
            </a:r>
          </a:p>
        </p:txBody>
      </p:sp>
    </p:spTree>
    <p:extLst>
      <p:ext uri="{BB962C8B-B14F-4D97-AF65-F5344CB8AC3E}">
        <p14:creationId xmlns:p14="http://schemas.microsoft.com/office/powerpoint/2010/main" val="144288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4"/>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56" name="Google Shape;556;p34"/>
          <p:cNvSpPr txBox="1">
            <a:spLocks noGrp="1"/>
          </p:cNvSpPr>
          <p:nvPr>
            <p:ph type="ctrTitle" idx="4294967295"/>
          </p:nvPr>
        </p:nvSpPr>
        <p:spPr>
          <a:xfrm>
            <a:off x="1313736" y="1167942"/>
            <a:ext cx="4725000" cy="861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dirty="0">
                <a:solidFill>
                  <a:schemeClr val="accent2"/>
                </a:solidFill>
              </a:rPr>
              <a:t>THANKS!</a:t>
            </a:r>
            <a:endParaRPr sz="7200" dirty="0">
              <a:solidFill>
                <a:schemeClr val="accent2"/>
              </a:solidFill>
            </a:endParaRPr>
          </a:p>
        </p:txBody>
      </p:sp>
      <p:sp>
        <p:nvSpPr>
          <p:cNvPr id="557" name="Google Shape;557;p34"/>
          <p:cNvSpPr txBox="1">
            <a:spLocks noGrp="1"/>
          </p:cNvSpPr>
          <p:nvPr>
            <p:ph type="subTitle" idx="4294967295"/>
          </p:nvPr>
        </p:nvSpPr>
        <p:spPr>
          <a:xfrm>
            <a:off x="1356746" y="2229002"/>
            <a:ext cx="4725000" cy="2341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a:latin typeface="Montserrat"/>
                <a:ea typeface="Montserrat"/>
                <a:cs typeface="Montserrat"/>
                <a:sym typeface="Montserrat"/>
              </a:rPr>
              <a:t>Any questions?</a:t>
            </a:r>
            <a:endParaRPr b="1" dirty="0">
              <a:latin typeface="Montserrat"/>
              <a:ea typeface="Montserrat"/>
              <a:cs typeface="Montserrat"/>
              <a:sym typeface="Montserrat"/>
            </a:endParaRPr>
          </a:p>
          <a:p>
            <a:pPr marL="0" lvl="0" indent="0" algn="l" rtl="0">
              <a:spcBef>
                <a:spcPts val="600"/>
              </a:spcBef>
              <a:spcAft>
                <a:spcPts val="0"/>
              </a:spcAft>
              <a:buClr>
                <a:schemeClr val="dk1"/>
              </a:buClr>
              <a:buSzPts val="1100"/>
              <a:buFont typeface="Arial"/>
              <a:buNone/>
            </a:pPr>
            <a:r>
              <a:rPr lang="en" dirty="0"/>
              <a:t>You can find me at:</a:t>
            </a:r>
            <a:endParaRPr dirty="0"/>
          </a:p>
          <a:p>
            <a:pPr marL="457200" lvl="0" indent="-355600" algn="l" rtl="0">
              <a:spcBef>
                <a:spcPts val="600"/>
              </a:spcBef>
              <a:spcAft>
                <a:spcPts val="0"/>
              </a:spcAft>
              <a:buSzPts val="2000"/>
              <a:buChar char="❑"/>
            </a:pPr>
            <a:r>
              <a:rPr lang="en-US" dirty="0" err="1"/>
              <a:t>melanieglangston@gmail.com</a:t>
            </a:r>
            <a:endParaRPr dirty="0"/>
          </a:p>
        </p:txBody>
      </p:sp>
    </p:spTree>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13546</TotalTime>
  <Words>728</Words>
  <Application>Microsoft Macintosh PowerPoint</Application>
  <PresentationFormat>On-screen Show (16:9)</PresentationFormat>
  <Paragraphs>75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Poppins</vt:lpstr>
      <vt:lpstr>Montserrat</vt:lpstr>
      <vt:lpstr>Arial</vt:lpstr>
      <vt:lpstr>Montserrat Light</vt:lpstr>
      <vt:lpstr>Volsce template</vt:lpstr>
      <vt:lpstr>SEASONS OF LIBRARY CHECKOUTS</vt:lpstr>
      <vt:lpstr>HELLO!</vt:lpstr>
      <vt:lpstr> THE DATA</vt:lpstr>
      <vt:lpstr>2018 CHECKOUTS BY MONTH</vt:lpstr>
      <vt:lpstr>HYPOTHESIS TESTING</vt:lpstr>
      <vt:lpstr>SUMMER READING</vt:lpstr>
      <vt:lpstr>2018 CHECKOUTS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Microsoft Office User</cp:lastModifiedBy>
  <cp:revision>1</cp:revision>
  <dcterms:modified xsi:type="dcterms:W3CDTF">2019-10-08T03:08:37Z</dcterms:modified>
</cp:coreProperties>
</file>