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9" r:id="rId4"/>
    <p:sldId id="286" r:id="rId5"/>
    <p:sldId id="282" r:id="rId6"/>
    <p:sldId id="284" r:id="rId7"/>
    <p:sldId id="285" r:id="rId8"/>
    <p:sldId id="283" r:id="rId9"/>
    <p:sldId id="290" r:id="rId10"/>
    <p:sldId id="266" r:id="rId11"/>
    <p:sldId id="280" r:id="rId12"/>
    <p:sldId id="278" r:id="rId13"/>
    <p:sldId id="291" r:id="rId14"/>
    <p:sldId id="287" r:id="rId15"/>
    <p:sldId id="292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02353-8814-4D75-B4A6-578F5BA36B0F}" v="987" dt="2023-10-02T23:08:34.066"/>
    <p1510:client id="{70C6725A-6DD0-4FCE-89E7-12336265D132}" v="2" dt="2023-10-02T23:26:03.662"/>
    <p1510:client id="{73A5147C-0BE0-4F22-A307-8354B569D250}" v="37" dt="2023-10-02T12:46:44.657"/>
    <p1510:client id="{9C074F0F-78FE-47CC-AA75-7CF41A916912}" v="5" dt="2023-10-02T22:38:22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Wiseman" userId="058023fe719d27c7" providerId="LiveId" clId="{45902353-8814-4D75-B4A6-578F5BA36B0F}"/>
    <pc:docChg chg="undo redo custSel addSld delSld modSld sldOrd">
      <pc:chgData name="Joel Wiseman" userId="058023fe719d27c7" providerId="LiveId" clId="{45902353-8814-4D75-B4A6-578F5BA36B0F}" dt="2023-10-02T23:08:34.067" v="1957" actId="20577"/>
      <pc:docMkLst>
        <pc:docMk/>
      </pc:docMkLst>
      <pc:sldChg chg="modSp mod modNotesTx">
        <pc:chgData name="Joel Wiseman" userId="058023fe719d27c7" providerId="LiveId" clId="{45902353-8814-4D75-B4A6-578F5BA36B0F}" dt="2023-10-02T23:06:06.051" v="1918" actId="20577"/>
        <pc:sldMkLst>
          <pc:docMk/>
          <pc:sldMk cId="999071822" sldId="256"/>
        </pc:sldMkLst>
        <pc:spChg chg="mod">
          <ac:chgData name="Joel Wiseman" userId="058023fe719d27c7" providerId="LiveId" clId="{45902353-8814-4D75-B4A6-578F5BA36B0F}" dt="2023-10-02T13:18:52.871" v="1800" actId="20577"/>
          <ac:spMkLst>
            <pc:docMk/>
            <pc:sldMk cId="999071822" sldId="256"/>
            <ac:spMk id="2" creationId="{16F1E946-040B-6700-FACE-54ED0F39DA27}"/>
          </ac:spMkLst>
        </pc:spChg>
        <pc:spChg chg="mod">
          <ac:chgData name="Joel Wiseman" userId="058023fe719d27c7" providerId="LiveId" clId="{45902353-8814-4D75-B4A6-578F5BA36B0F}" dt="2023-09-27T23:56:07.333" v="846" actId="27636"/>
          <ac:spMkLst>
            <pc:docMk/>
            <pc:sldMk cId="999071822" sldId="256"/>
            <ac:spMk id="3" creationId="{C29F3C71-3617-A86A-0136-60E87D1E77F0}"/>
          </ac:spMkLst>
        </pc:spChg>
      </pc:sldChg>
      <pc:sldChg chg="modSp add del mod">
        <pc:chgData name="Joel Wiseman" userId="058023fe719d27c7" providerId="LiveId" clId="{45902353-8814-4D75-B4A6-578F5BA36B0F}" dt="2023-09-28T00:50:57.559" v="955" actId="2696"/>
        <pc:sldMkLst>
          <pc:docMk/>
          <pc:sldMk cId="0" sldId="259"/>
        </pc:sldMkLst>
        <pc:picChg chg="mod">
          <ac:chgData name="Joel Wiseman" userId="058023fe719d27c7" providerId="LiveId" clId="{45902353-8814-4D75-B4A6-578F5BA36B0F}" dt="2023-09-28T00:50:20.308" v="950" actId="1076"/>
          <ac:picMkLst>
            <pc:docMk/>
            <pc:sldMk cId="0" sldId="259"/>
            <ac:picMk id="104" creationId="{00000000-0000-0000-0000-000000000000}"/>
          </ac:picMkLst>
        </pc:picChg>
      </pc:sldChg>
      <pc:sldChg chg="addSp delSp add del mod ord">
        <pc:chgData name="Joel Wiseman" userId="058023fe719d27c7" providerId="LiveId" clId="{45902353-8814-4D75-B4A6-578F5BA36B0F}" dt="2023-09-28T22:50:39.887" v="1109" actId="47"/>
        <pc:sldMkLst>
          <pc:docMk/>
          <pc:sldMk cId="0" sldId="260"/>
        </pc:sldMkLst>
        <pc:picChg chg="add del">
          <ac:chgData name="Joel Wiseman" userId="058023fe719d27c7" providerId="LiveId" clId="{45902353-8814-4D75-B4A6-578F5BA36B0F}" dt="2023-09-28T00:56:19.745" v="970" actId="478"/>
          <ac:picMkLst>
            <pc:docMk/>
            <pc:sldMk cId="0" sldId="260"/>
            <ac:picMk id="3" creationId="{F47E267F-0AC3-FFC2-CF4E-F562FF013537}"/>
          </ac:picMkLst>
        </pc:picChg>
        <pc:picChg chg="add del">
          <ac:chgData name="Joel Wiseman" userId="058023fe719d27c7" providerId="LiveId" clId="{45902353-8814-4D75-B4A6-578F5BA36B0F}" dt="2023-09-28T22:50:16.867" v="1104" actId="21"/>
          <ac:picMkLst>
            <pc:docMk/>
            <pc:sldMk cId="0" sldId="260"/>
            <ac:picMk id="5" creationId="{F8978A78-33F8-8DF9-75B5-8B72BA39FE36}"/>
          </ac:picMkLst>
        </pc:picChg>
        <pc:picChg chg="del">
          <ac:chgData name="Joel Wiseman" userId="058023fe719d27c7" providerId="LiveId" clId="{45902353-8814-4D75-B4A6-578F5BA36B0F}" dt="2023-09-28T00:54:46.338" v="968" actId="478"/>
          <ac:picMkLst>
            <pc:docMk/>
            <pc:sldMk cId="0" sldId="260"/>
            <ac:picMk id="109" creationId="{00000000-0000-0000-0000-000000000000}"/>
          </ac:picMkLst>
        </pc:picChg>
      </pc:sldChg>
      <pc:sldChg chg="addSp delSp modSp del mod">
        <pc:chgData name="Joel Wiseman" userId="058023fe719d27c7" providerId="LiveId" clId="{45902353-8814-4D75-B4A6-578F5BA36B0F}" dt="2023-09-28T22:52:43.625" v="1152" actId="47"/>
        <pc:sldMkLst>
          <pc:docMk/>
          <pc:sldMk cId="3298599993" sldId="261"/>
        </pc:sldMkLst>
        <pc:spChg chg="mod">
          <ac:chgData name="Joel Wiseman" userId="058023fe719d27c7" providerId="LiveId" clId="{45902353-8814-4D75-B4A6-578F5BA36B0F}" dt="2023-09-27T22:39:14.683" v="789" actId="20577"/>
          <ac:spMkLst>
            <pc:docMk/>
            <pc:sldMk cId="3298599993" sldId="261"/>
            <ac:spMk id="2" creationId="{3E2213E4-0ED9-DE0E-107C-0302EBBB36EF}"/>
          </ac:spMkLst>
        </pc:spChg>
        <pc:spChg chg="del mod">
          <ac:chgData name="Joel Wiseman" userId="058023fe719d27c7" providerId="LiveId" clId="{45902353-8814-4D75-B4A6-578F5BA36B0F}" dt="2023-09-28T22:52:07.101" v="1144" actId="21"/>
          <ac:spMkLst>
            <pc:docMk/>
            <pc:sldMk cId="3298599993" sldId="261"/>
            <ac:spMk id="3" creationId="{27DAD8B4-EA10-9105-0EBC-DD648210C3A0}"/>
          </ac:spMkLst>
        </pc:spChg>
        <pc:spChg chg="add del mod">
          <ac:chgData name="Joel Wiseman" userId="058023fe719d27c7" providerId="LiveId" clId="{45902353-8814-4D75-B4A6-578F5BA36B0F}" dt="2023-09-28T22:52:16.087" v="1146" actId="21"/>
          <ac:spMkLst>
            <pc:docMk/>
            <pc:sldMk cId="3298599993" sldId="261"/>
            <ac:spMk id="4" creationId="{D200A3F3-6D1B-7370-8D48-1CA828827629}"/>
          </ac:spMkLst>
        </pc:spChg>
        <pc:spChg chg="add mod">
          <ac:chgData name="Joel Wiseman" userId="058023fe719d27c7" providerId="LiveId" clId="{45902353-8814-4D75-B4A6-578F5BA36B0F}" dt="2023-09-28T22:52:07.101" v="1144" actId="21"/>
          <ac:spMkLst>
            <pc:docMk/>
            <pc:sldMk cId="3298599993" sldId="261"/>
            <ac:spMk id="7" creationId="{A7BBDABD-C730-D30A-40F6-5AAB9B7E058A}"/>
          </ac:spMkLst>
        </pc:spChg>
        <pc:picChg chg="add del mod">
          <ac:chgData name="Joel Wiseman" userId="058023fe719d27c7" providerId="LiveId" clId="{45902353-8814-4D75-B4A6-578F5BA36B0F}" dt="2023-09-28T22:52:07.101" v="1144" actId="21"/>
          <ac:picMkLst>
            <pc:docMk/>
            <pc:sldMk cId="3298599993" sldId="261"/>
            <ac:picMk id="5" creationId="{6E612EFC-B561-3AE3-D17B-6C8B49B45ECF}"/>
          </ac:picMkLst>
        </pc:picChg>
      </pc:sldChg>
      <pc:sldChg chg="del mod modShow">
        <pc:chgData name="Joel Wiseman" userId="058023fe719d27c7" providerId="LiveId" clId="{45902353-8814-4D75-B4A6-578F5BA36B0F}" dt="2023-09-28T00:50:11.497" v="948" actId="2696"/>
        <pc:sldMkLst>
          <pc:docMk/>
          <pc:sldMk cId="2046918960" sldId="262"/>
        </pc:sldMkLst>
      </pc:sldChg>
      <pc:sldChg chg="del">
        <pc:chgData name="Joel Wiseman" userId="058023fe719d27c7" providerId="LiveId" clId="{45902353-8814-4D75-B4A6-578F5BA36B0F}" dt="2023-09-28T00:52:07.947" v="963" actId="47"/>
        <pc:sldMkLst>
          <pc:docMk/>
          <pc:sldMk cId="435429103" sldId="263"/>
        </pc:sldMkLst>
      </pc:sldChg>
      <pc:sldChg chg="del">
        <pc:chgData name="Joel Wiseman" userId="058023fe719d27c7" providerId="LiveId" clId="{45902353-8814-4D75-B4A6-578F5BA36B0F}" dt="2023-09-28T00:52:17.903" v="965" actId="47"/>
        <pc:sldMkLst>
          <pc:docMk/>
          <pc:sldMk cId="220222973" sldId="264"/>
        </pc:sldMkLst>
      </pc:sldChg>
      <pc:sldChg chg="modSp mod modAnim modNotesTx">
        <pc:chgData name="Joel Wiseman" userId="058023fe719d27c7" providerId="LiveId" clId="{45902353-8814-4D75-B4A6-578F5BA36B0F}" dt="2023-10-02T23:08:00.018" v="1951" actId="20577"/>
        <pc:sldMkLst>
          <pc:docMk/>
          <pc:sldMk cId="21090907" sldId="265"/>
        </pc:sldMkLst>
        <pc:spChg chg="mod">
          <ac:chgData name="Joel Wiseman" userId="058023fe719d27c7" providerId="LiveId" clId="{45902353-8814-4D75-B4A6-578F5BA36B0F}" dt="2023-10-02T23:08:00.018" v="1951" actId="20577"/>
          <ac:spMkLst>
            <pc:docMk/>
            <pc:sldMk cId="21090907" sldId="265"/>
            <ac:spMk id="3" creationId="{C29F3C71-3617-A86A-0136-60E87D1E77F0}"/>
          </ac:spMkLst>
        </pc:spChg>
      </pc:sldChg>
      <pc:sldChg chg="addSp modSp mod ord modNotesTx">
        <pc:chgData name="Joel Wiseman" userId="058023fe719d27c7" providerId="LiveId" clId="{45902353-8814-4D75-B4A6-578F5BA36B0F}" dt="2023-10-02T13:24:56.448" v="1834" actId="20577"/>
        <pc:sldMkLst>
          <pc:docMk/>
          <pc:sldMk cId="3595791110" sldId="266"/>
        </pc:sldMkLst>
        <pc:picChg chg="add mod">
          <ac:chgData name="Joel Wiseman" userId="058023fe719d27c7" providerId="LiveId" clId="{45902353-8814-4D75-B4A6-578F5BA36B0F}" dt="2023-09-28T22:26:46.177" v="1003" actId="1076"/>
          <ac:picMkLst>
            <pc:docMk/>
            <pc:sldMk cId="3595791110" sldId="266"/>
            <ac:picMk id="6" creationId="{77DA6BDB-DE74-DD75-A3F4-7FB28C4FF891}"/>
          </ac:picMkLst>
        </pc:picChg>
      </pc:sldChg>
      <pc:sldChg chg="del mod modShow">
        <pc:chgData name="Joel Wiseman" userId="058023fe719d27c7" providerId="LiveId" clId="{45902353-8814-4D75-B4A6-578F5BA36B0F}" dt="2023-09-28T00:50:14.579" v="949" actId="2696"/>
        <pc:sldMkLst>
          <pc:docMk/>
          <pc:sldMk cId="1501753239" sldId="269"/>
        </pc:sldMkLst>
      </pc:sldChg>
      <pc:sldChg chg="addSp delSp modSp del mod">
        <pc:chgData name="Joel Wiseman" userId="058023fe719d27c7" providerId="LiveId" clId="{45902353-8814-4D75-B4A6-578F5BA36B0F}" dt="2023-09-28T22:35:17.635" v="1037" actId="47"/>
        <pc:sldMkLst>
          <pc:docMk/>
          <pc:sldMk cId="307816584" sldId="270"/>
        </pc:sldMkLst>
        <pc:spChg chg="mod">
          <ac:chgData name="Joel Wiseman" userId="058023fe719d27c7" providerId="LiveId" clId="{45902353-8814-4D75-B4A6-578F5BA36B0F}" dt="2023-09-28T01:22:33.693" v="974" actId="1076"/>
          <ac:spMkLst>
            <pc:docMk/>
            <pc:sldMk cId="307816584" sldId="270"/>
            <ac:spMk id="2" creationId="{3E2213E4-0ED9-DE0E-107C-0302EBBB36EF}"/>
          </ac:spMkLst>
        </pc:spChg>
        <pc:spChg chg="del mod">
          <ac:chgData name="Joel Wiseman" userId="058023fe719d27c7" providerId="LiveId" clId="{45902353-8814-4D75-B4A6-578F5BA36B0F}" dt="2023-09-28T22:35:13.776" v="1035" actId="21"/>
          <ac:spMkLst>
            <pc:docMk/>
            <pc:sldMk cId="307816584" sldId="270"/>
            <ac:spMk id="3" creationId="{27DAD8B4-EA10-9105-0EBC-DD648210C3A0}"/>
          </ac:spMkLst>
        </pc:spChg>
        <pc:spChg chg="add mod">
          <ac:chgData name="Joel Wiseman" userId="058023fe719d27c7" providerId="LiveId" clId="{45902353-8814-4D75-B4A6-578F5BA36B0F}" dt="2023-09-28T22:35:13.776" v="1035" actId="21"/>
          <ac:spMkLst>
            <pc:docMk/>
            <pc:sldMk cId="307816584" sldId="270"/>
            <ac:spMk id="5" creationId="{5F5993EE-D7D9-3150-758E-536FFAB97BB8}"/>
          </ac:spMkLst>
        </pc:spChg>
      </pc:sldChg>
      <pc:sldChg chg="modSp add del mod">
        <pc:chgData name="Joel Wiseman" userId="058023fe719d27c7" providerId="LiveId" clId="{45902353-8814-4D75-B4A6-578F5BA36B0F}" dt="2023-09-28T00:52:11.851" v="964" actId="47"/>
        <pc:sldMkLst>
          <pc:docMk/>
          <pc:sldMk cId="1902144498" sldId="271"/>
        </pc:sldMkLst>
        <pc:spChg chg="mod">
          <ac:chgData name="Joel Wiseman" userId="058023fe719d27c7" providerId="LiveId" clId="{45902353-8814-4D75-B4A6-578F5BA36B0F}" dt="2023-09-27T23:58:22.398" v="946" actId="20577"/>
          <ac:spMkLst>
            <pc:docMk/>
            <pc:sldMk cId="1902144498" sldId="271"/>
            <ac:spMk id="2" creationId="{3E2213E4-0ED9-DE0E-107C-0302EBBB36EF}"/>
          </ac:spMkLst>
        </pc:spChg>
      </pc:sldChg>
      <pc:sldChg chg="delSp add del mod ord">
        <pc:chgData name="Joel Wiseman" userId="058023fe719d27c7" providerId="LiveId" clId="{45902353-8814-4D75-B4A6-578F5BA36B0F}" dt="2023-09-28T22:51:39.845" v="1118" actId="47"/>
        <pc:sldMkLst>
          <pc:docMk/>
          <pc:sldMk cId="0" sldId="272"/>
        </pc:sldMkLst>
        <pc:picChg chg="del">
          <ac:chgData name="Joel Wiseman" userId="058023fe719d27c7" providerId="LiveId" clId="{45902353-8814-4D75-B4A6-578F5BA36B0F}" dt="2023-09-28T22:50:43.745" v="1110" actId="21"/>
          <ac:picMkLst>
            <pc:docMk/>
            <pc:sldMk cId="0" sldId="272"/>
            <ac:picMk id="114" creationId="{00000000-0000-0000-0000-000000000000}"/>
          </ac:picMkLst>
        </pc:picChg>
      </pc:sldChg>
      <pc:sldChg chg="delSp modSp add del mod ord modNotes">
        <pc:chgData name="Joel Wiseman" userId="058023fe719d27c7" providerId="LiveId" clId="{45902353-8814-4D75-B4A6-578F5BA36B0F}" dt="2023-09-28T22:49:40.565" v="1093" actId="47"/>
        <pc:sldMkLst>
          <pc:docMk/>
          <pc:sldMk cId="0" sldId="273"/>
        </pc:sldMkLst>
        <pc:picChg chg="del mod">
          <ac:chgData name="Joel Wiseman" userId="058023fe719d27c7" providerId="LiveId" clId="{45902353-8814-4D75-B4A6-578F5BA36B0F}" dt="2023-09-28T22:48:35.137" v="1077" actId="21"/>
          <ac:picMkLst>
            <pc:docMk/>
            <pc:sldMk cId="0" sldId="273"/>
            <ac:picMk id="119" creationId="{00000000-0000-0000-0000-000000000000}"/>
          </ac:picMkLst>
        </pc:picChg>
      </pc:sldChg>
      <pc:sldChg chg="addSp delSp modSp add del mod ord modNotes">
        <pc:chgData name="Joel Wiseman" userId="058023fe719d27c7" providerId="LiveId" clId="{45902353-8814-4D75-B4A6-578F5BA36B0F}" dt="2023-09-28T22:49:57.771" v="1098" actId="47"/>
        <pc:sldMkLst>
          <pc:docMk/>
          <pc:sldMk cId="0" sldId="274"/>
        </pc:sldMkLst>
        <pc:picChg chg="del">
          <ac:chgData name="Joel Wiseman" userId="058023fe719d27c7" providerId="LiveId" clId="{45902353-8814-4D75-B4A6-578F5BA36B0F}" dt="2023-09-28T22:36:36.461" v="1039" actId="478"/>
          <ac:picMkLst>
            <pc:docMk/>
            <pc:sldMk cId="0" sldId="274"/>
            <ac:picMk id="124" creationId="{00000000-0000-0000-0000-000000000000}"/>
          </ac:picMkLst>
        </pc:picChg>
        <pc:picChg chg="add del mod">
          <ac:chgData name="Joel Wiseman" userId="058023fe719d27c7" providerId="LiveId" clId="{45902353-8814-4D75-B4A6-578F5BA36B0F}" dt="2023-09-28T22:49:42.963" v="1094" actId="21"/>
          <ac:picMkLst>
            <pc:docMk/>
            <pc:sldMk cId="0" sldId="274"/>
            <ac:picMk id="1026" creationId="{595390D5-044F-173D-1364-4EE3CC6B54A7}"/>
          </ac:picMkLst>
        </pc:picChg>
      </pc:sldChg>
      <pc:sldChg chg="delSp modSp add del mod ord modNotes">
        <pc:chgData name="Joel Wiseman" userId="058023fe719d27c7" providerId="LiveId" clId="{45902353-8814-4D75-B4A6-578F5BA36B0F}" dt="2023-09-28T22:50:14.550" v="1103" actId="47"/>
        <pc:sldMkLst>
          <pc:docMk/>
          <pc:sldMk cId="0" sldId="275"/>
        </pc:sldMkLst>
        <pc:picChg chg="del mod">
          <ac:chgData name="Joel Wiseman" userId="058023fe719d27c7" providerId="LiveId" clId="{45902353-8814-4D75-B4A6-578F5BA36B0F}" dt="2023-09-28T22:50:02.948" v="1099" actId="21"/>
          <ac:picMkLst>
            <pc:docMk/>
            <pc:sldMk cId="0" sldId="275"/>
            <ac:picMk id="129" creationId="{00000000-0000-0000-0000-000000000000}"/>
          </ac:picMkLst>
        </pc:picChg>
      </pc:sldChg>
      <pc:sldChg chg="add">
        <pc:chgData name="Joel Wiseman" userId="058023fe719d27c7" providerId="LiveId" clId="{45902353-8814-4D75-B4A6-578F5BA36B0F}" dt="2023-09-28T00:52:05.808" v="962"/>
        <pc:sldMkLst>
          <pc:docMk/>
          <pc:sldMk cId="0" sldId="276"/>
        </pc:sldMkLst>
      </pc:sldChg>
      <pc:sldChg chg="addSp delSp modSp add del mod">
        <pc:chgData name="Joel Wiseman" userId="058023fe719d27c7" providerId="LiveId" clId="{45902353-8814-4D75-B4A6-578F5BA36B0F}" dt="2023-09-28T23:11:35.291" v="1543" actId="47"/>
        <pc:sldMkLst>
          <pc:docMk/>
          <pc:sldMk cId="3212836214" sldId="277"/>
        </pc:sldMkLst>
        <pc:spChg chg="del">
          <ac:chgData name="Joel Wiseman" userId="058023fe719d27c7" providerId="LiveId" clId="{45902353-8814-4D75-B4A6-578F5BA36B0F}" dt="2023-09-28T01:29:04.783" v="997" actId="478"/>
          <ac:spMkLst>
            <pc:docMk/>
            <pc:sldMk cId="3212836214" sldId="277"/>
            <ac:spMk id="2" creationId="{3E2213E4-0ED9-DE0E-107C-0302EBBB36EF}"/>
          </ac:spMkLst>
        </pc:spChg>
        <pc:spChg chg="del">
          <ac:chgData name="Joel Wiseman" userId="058023fe719d27c7" providerId="LiveId" clId="{45902353-8814-4D75-B4A6-578F5BA36B0F}" dt="2023-09-28T01:29:12.102" v="999" actId="478"/>
          <ac:spMkLst>
            <pc:docMk/>
            <pc:sldMk cId="3212836214" sldId="277"/>
            <ac:spMk id="3" creationId="{27DAD8B4-EA10-9105-0EBC-DD648210C3A0}"/>
          </ac:spMkLst>
        </pc:spChg>
        <pc:spChg chg="add del mod">
          <ac:chgData name="Joel Wiseman" userId="058023fe719d27c7" providerId="LiveId" clId="{45902353-8814-4D75-B4A6-578F5BA36B0F}" dt="2023-09-28T01:29:09.212" v="998" actId="478"/>
          <ac:spMkLst>
            <pc:docMk/>
            <pc:sldMk cId="3212836214" sldId="277"/>
            <ac:spMk id="5" creationId="{DF8739CE-5F8B-D5F4-B542-CD4E1EB74E27}"/>
          </ac:spMkLst>
        </pc:spChg>
        <pc:spChg chg="add del mod">
          <ac:chgData name="Joel Wiseman" userId="058023fe719d27c7" providerId="LiveId" clId="{45902353-8814-4D75-B4A6-578F5BA36B0F}" dt="2023-09-28T01:29:14.527" v="1000" actId="478"/>
          <ac:spMkLst>
            <pc:docMk/>
            <pc:sldMk cId="3212836214" sldId="277"/>
            <ac:spMk id="7" creationId="{A835C5C6-41F8-83CE-6DDA-DBB84C511839}"/>
          </ac:spMkLst>
        </pc:spChg>
        <pc:picChg chg="add del">
          <ac:chgData name="Joel Wiseman" userId="058023fe719d27c7" providerId="LiveId" clId="{45902353-8814-4D75-B4A6-578F5BA36B0F}" dt="2023-09-28T23:11:11.755" v="1529" actId="21"/>
          <ac:picMkLst>
            <pc:docMk/>
            <pc:sldMk cId="3212836214" sldId="277"/>
            <ac:picMk id="8" creationId="{A8C58EAC-9915-6ED2-1126-8863D619631A}"/>
          </ac:picMkLst>
        </pc:picChg>
      </pc:sldChg>
      <pc:sldChg chg="addSp delSp modSp mod modNotesTx">
        <pc:chgData name="Joel Wiseman" userId="058023fe719d27c7" providerId="LiveId" clId="{45902353-8814-4D75-B4A6-578F5BA36B0F}" dt="2023-10-02T13:25:02.897" v="1843" actId="20577"/>
        <pc:sldMkLst>
          <pc:docMk/>
          <pc:sldMk cId="472247714" sldId="278"/>
        </pc:sldMkLst>
        <pc:spChg chg="mod">
          <ac:chgData name="Joel Wiseman" userId="058023fe719d27c7" providerId="LiveId" clId="{45902353-8814-4D75-B4A6-578F5BA36B0F}" dt="2023-10-02T12:51:34.904" v="1649" actId="20577"/>
          <ac:spMkLst>
            <pc:docMk/>
            <pc:sldMk cId="472247714" sldId="278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10-02T12:53:30.914" v="1668" actId="478"/>
          <ac:spMkLst>
            <pc:docMk/>
            <pc:sldMk cId="472247714" sldId="278"/>
            <ac:spMk id="6" creationId="{3401C755-CDDE-424E-2AD9-742CB8C8DBA2}"/>
          </ac:spMkLst>
        </pc:spChg>
        <pc:spChg chg="add mod">
          <ac:chgData name="Joel Wiseman" userId="058023fe719d27c7" providerId="LiveId" clId="{45902353-8814-4D75-B4A6-578F5BA36B0F}" dt="2023-10-02T12:54:08.644" v="1677" actId="20577"/>
          <ac:spMkLst>
            <pc:docMk/>
            <pc:sldMk cId="472247714" sldId="278"/>
            <ac:spMk id="7" creationId="{AE953E39-E9AE-F1DF-5892-66BFB1EDF578}"/>
          </ac:spMkLst>
        </pc:spChg>
        <pc:picChg chg="add del mod">
          <ac:chgData name="Joel Wiseman" userId="058023fe719d27c7" providerId="LiveId" clId="{45902353-8814-4D75-B4A6-578F5BA36B0F}" dt="2023-10-02T12:52:15.441" v="1655" actId="478"/>
          <ac:picMkLst>
            <pc:docMk/>
            <pc:sldMk cId="472247714" sldId="278"/>
            <ac:picMk id="2" creationId="{CA92383C-EE65-99BA-AF59-689DF51BE1A2}"/>
          </ac:picMkLst>
        </pc:picChg>
        <pc:picChg chg="add del mod">
          <ac:chgData name="Joel Wiseman" userId="058023fe719d27c7" providerId="LiveId" clId="{45902353-8814-4D75-B4A6-578F5BA36B0F}" dt="2023-10-02T12:52:26.490" v="1657"/>
          <ac:picMkLst>
            <pc:docMk/>
            <pc:sldMk cId="472247714" sldId="278"/>
            <ac:picMk id="4" creationId="{92E415DE-3C7F-A9D6-59FF-ADC04ADF03DA}"/>
          </ac:picMkLst>
        </pc:picChg>
        <pc:picChg chg="add del mod">
          <ac:chgData name="Joel Wiseman" userId="058023fe719d27c7" providerId="LiveId" clId="{45902353-8814-4D75-B4A6-578F5BA36B0F}" dt="2023-10-02T12:52:31.593" v="1659"/>
          <ac:picMkLst>
            <pc:docMk/>
            <pc:sldMk cId="472247714" sldId="278"/>
            <ac:picMk id="5" creationId="{889CB759-B422-070D-F555-051C0E3A08EC}"/>
          </ac:picMkLst>
        </pc:picChg>
        <pc:picChg chg="del mod">
          <ac:chgData name="Joel Wiseman" userId="058023fe719d27c7" providerId="LiveId" clId="{45902353-8814-4D75-B4A6-578F5BA36B0F}" dt="2023-10-02T12:51:45.609" v="1650" actId="478"/>
          <ac:picMkLst>
            <pc:docMk/>
            <pc:sldMk cId="472247714" sldId="278"/>
            <ac:picMk id="14" creationId="{3A0A1325-C4F3-3BEC-6D96-1BC14BEC27E7}"/>
          </ac:picMkLst>
        </pc:picChg>
      </pc:sldChg>
      <pc:sldChg chg="addSp delSp modSp add mod ord">
        <pc:chgData name="Joel Wiseman" userId="058023fe719d27c7" providerId="LiveId" clId="{45902353-8814-4D75-B4A6-578F5BA36B0F}" dt="2023-10-02T23:08:34.067" v="1957" actId="20577"/>
        <pc:sldMkLst>
          <pc:docMk/>
          <pc:sldMk cId="926853438" sldId="279"/>
        </pc:sldMkLst>
        <pc:spChg chg="add del mod">
          <ac:chgData name="Joel Wiseman" userId="058023fe719d27c7" providerId="LiveId" clId="{45902353-8814-4D75-B4A6-578F5BA36B0F}" dt="2023-09-28T22:48:18.353" v="1056" actId="478"/>
          <ac:spMkLst>
            <pc:docMk/>
            <pc:sldMk cId="926853438" sldId="279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09-28T22:55:33.588" v="1230" actId="20577"/>
          <ac:spMkLst>
            <pc:docMk/>
            <pc:sldMk cId="926853438" sldId="279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09-28T22:48:20.775" v="1057" actId="478"/>
          <ac:spMkLst>
            <pc:docMk/>
            <pc:sldMk cId="926853438" sldId="279"/>
            <ac:spMk id="5" creationId="{B0EDB774-B3A4-2CC0-70E2-C08A1AA9B141}"/>
          </ac:spMkLst>
        </pc:spChg>
        <pc:spChg chg="add mod">
          <ac:chgData name="Joel Wiseman" userId="058023fe719d27c7" providerId="LiveId" clId="{45902353-8814-4D75-B4A6-578F5BA36B0F}" dt="2023-10-02T22:47:42.918" v="1893" actId="20577"/>
          <ac:spMkLst>
            <pc:docMk/>
            <pc:sldMk cId="926853438" sldId="279"/>
            <ac:spMk id="7" creationId="{6A326955-4F88-3FA5-A7C4-31FE578ED3CC}"/>
          </ac:spMkLst>
        </pc:spChg>
        <pc:spChg chg="add mod">
          <ac:chgData name="Joel Wiseman" userId="058023fe719d27c7" providerId="LiveId" clId="{45902353-8814-4D75-B4A6-578F5BA36B0F}" dt="2023-10-02T23:08:34.067" v="1957" actId="20577"/>
          <ac:spMkLst>
            <pc:docMk/>
            <pc:sldMk cId="926853438" sldId="279"/>
            <ac:spMk id="9" creationId="{256BD870-260A-9BF5-49A2-C6251BAF5D0F}"/>
          </ac:spMkLst>
        </pc:spChg>
        <pc:picChg chg="add del mod modCrop">
          <ac:chgData name="Joel Wiseman" userId="058023fe719d27c7" providerId="LiveId" clId="{45902353-8814-4D75-B4A6-578F5BA36B0F}" dt="2023-09-28T22:52:01.775" v="1143" actId="478"/>
          <ac:picMkLst>
            <pc:docMk/>
            <pc:sldMk cId="926853438" sldId="279"/>
            <ac:picMk id="6" creationId="{1E7B892F-FE1C-CD1D-BCDC-1E71E8A8B3C6}"/>
          </ac:picMkLst>
        </pc:picChg>
        <pc:picChg chg="add mod modCrop">
          <ac:chgData name="Joel Wiseman" userId="058023fe719d27c7" providerId="LiveId" clId="{45902353-8814-4D75-B4A6-578F5BA36B0F}" dt="2023-09-28T22:52:41.562" v="1151" actId="1076"/>
          <ac:picMkLst>
            <pc:docMk/>
            <pc:sldMk cId="926853438" sldId="279"/>
            <ac:picMk id="8" creationId="{6E3B201B-02EB-D2AB-73B7-4A1018AA93DF}"/>
          </ac:picMkLst>
        </pc:picChg>
        <pc:picChg chg="del">
          <ac:chgData name="Joel Wiseman" userId="058023fe719d27c7" providerId="LiveId" clId="{45902353-8814-4D75-B4A6-578F5BA36B0F}" dt="2023-09-28T22:35:08.033" v="1034" actId="478"/>
          <ac:picMkLst>
            <pc:docMk/>
            <pc:sldMk cId="926853438" sldId="279"/>
            <ac:picMk id="14" creationId="{3A0A1325-C4F3-3BEC-6D96-1BC14BEC27E7}"/>
          </ac:picMkLst>
        </pc:picChg>
      </pc:sldChg>
      <pc:sldChg chg="add">
        <pc:chgData name="Joel Wiseman" userId="058023fe719d27c7" providerId="LiveId" clId="{45902353-8814-4D75-B4A6-578F5BA36B0F}" dt="2023-09-28T22:36:58.307" v="1044" actId="2890"/>
        <pc:sldMkLst>
          <pc:docMk/>
          <pc:sldMk cId="962639800" sldId="280"/>
        </pc:sldMkLst>
      </pc:sldChg>
      <pc:sldChg chg="modSp add del mod">
        <pc:chgData name="Joel Wiseman" userId="058023fe719d27c7" providerId="LiveId" clId="{45902353-8814-4D75-B4A6-578F5BA36B0F}" dt="2023-10-02T13:06:55.871" v="1678" actId="2696"/>
        <pc:sldMkLst>
          <pc:docMk/>
          <pc:sldMk cId="388507584" sldId="281"/>
        </pc:sldMkLst>
        <pc:spChg chg="mod">
          <ac:chgData name="Joel Wiseman" userId="058023fe719d27c7" providerId="LiveId" clId="{45902353-8814-4D75-B4A6-578F5BA36B0F}" dt="2023-09-29T00:39:21.132" v="1589" actId="20577"/>
          <ac:spMkLst>
            <pc:docMk/>
            <pc:sldMk cId="388507584" sldId="281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09-28T23:02:27.028" v="1424" actId="20577"/>
          <ac:spMkLst>
            <pc:docMk/>
            <pc:sldMk cId="388507584" sldId="281"/>
            <ac:spMk id="3" creationId="{77200409-2D47-D2CE-81B0-9CA63B279327}"/>
          </ac:spMkLst>
        </pc:spChg>
      </pc:sldChg>
      <pc:sldChg chg="addSp delSp modSp add mod">
        <pc:chgData name="Joel Wiseman" userId="058023fe719d27c7" providerId="LiveId" clId="{45902353-8814-4D75-B4A6-578F5BA36B0F}" dt="2023-09-28T22:49:55.079" v="1097" actId="1076"/>
        <pc:sldMkLst>
          <pc:docMk/>
          <pc:sldMk cId="746755369" sldId="282"/>
        </pc:sldMkLst>
        <pc:picChg chg="add mod">
          <ac:chgData name="Joel Wiseman" userId="058023fe719d27c7" providerId="LiveId" clId="{45902353-8814-4D75-B4A6-578F5BA36B0F}" dt="2023-09-28T22:49:55.079" v="1097" actId="1076"/>
          <ac:picMkLst>
            <pc:docMk/>
            <pc:sldMk cId="746755369" sldId="282"/>
            <ac:picMk id="2" creationId="{1AA3298C-82E3-5270-D7FB-B3D7DAE38183}"/>
          </ac:picMkLst>
        </pc:picChg>
        <pc:picChg chg="del">
          <ac:chgData name="Joel Wiseman" userId="058023fe719d27c7" providerId="LiveId" clId="{45902353-8814-4D75-B4A6-578F5BA36B0F}" dt="2023-09-28T22:49:33.023" v="1089" actId="478"/>
          <ac:picMkLst>
            <pc:docMk/>
            <pc:sldMk cId="746755369" sldId="282"/>
            <ac:picMk id="6" creationId="{1E7B892F-FE1C-CD1D-BCDC-1E71E8A8B3C6}"/>
          </ac:picMkLst>
        </pc:picChg>
      </pc:sldChg>
      <pc:sldChg chg="addSp delSp modSp add mod">
        <pc:chgData name="Joel Wiseman" userId="058023fe719d27c7" providerId="LiveId" clId="{45902353-8814-4D75-B4A6-578F5BA36B0F}" dt="2023-09-28T22:51:13.993" v="1115" actId="1076"/>
        <pc:sldMkLst>
          <pc:docMk/>
          <pc:sldMk cId="1966528045" sldId="283"/>
        </pc:sldMkLst>
        <pc:picChg chg="add mod modCrop">
          <ac:chgData name="Joel Wiseman" userId="058023fe719d27c7" providerId="LiveId" clId="{45902353-8814-4D75-B4A6-578F5BA36B0F}" dt="2023-09-28T22:51:13.993" v="1115" actId="1076"/>
          <ac:picMkLst>
            <pc:docMk/>
            <pc:sldMk cId="1966528045" sldId="283"/>
            <ac:picMk id="2" creationId="{7AE3FBAA-499A-7366-77EB-5AFF06E71498}"/>
          </ac:picMkLst>
        </pc:picChg>
        <pc:picChg chg="del">
          <ac:chgData name="Joel Wiseman" userId="058023fe719d27c7" providerId="LiveId" clId="{45902353-8814-4D75-B4A6-578F5BA36B0F}" dt="2023-09-28T22:49:38.311" v="1092" actId="478"/>
          <ac:picMkLst>
            <pc:docMk/>
            <pc:sldMk cId="1966528045" sldId="283"/>
            <ac:picMk id="6" creationId="{1E7B892F-FE1C-CD1D-BCDC-1E71E8A8B3C6}"/>
          </ac:picMkLst>
        </pc:picChg>
      </pc:sldChg>
      <pc:sldChg chg="addSp delSp modSp add mod">
        <pc:chgData name="Joel Wiseman" userId="058023fe719d27c7" providerId="LiveId" clId="{45902353-8814-4D75-B4A6-578F5BA36B0F}" dt="2023-09-28T22:50:12.357" v="1102" actId="1076"/>
        <pc:sldMkLst>
          <pc:docMk/>
          <pc:sldMk cId="3528245973" sldId="284"/>
        </pc:sldMkLst>
        <pc:picChg chg="add mod">
          <ac:chgData name="Joel Wiseman" userId="058023fe719d27c7" providerId="LiveId" clId="{45902353-8814-4D75-B4A6-578F5BA36B0F}" dt="2023-09-28T22:50:12.357" v="1102" actId="1076"/>
          <ac:picMkLst>
            <pc:docMk/>
            <pc:sldMk cId="3528245973" sldId="284"/>
            <ac:picMk id="2" creationId="{6FF4F244-090A-276C-C706-411ED0A2D0B5}"/>
          </ac:picMkLst>
        </pc:picChg>
        <pc:picChg chg="del">
          <ac:chgData name="Joel Wiseman" userId="058023fe719d27c7" providerId="LiveId" clId="{45902353-8814-4D75-B4A6-578F5BA36B0F}" dt="2023-09-28T22:49:34.578" v="1090" actId="478"/>
          <ac:picMkLst>
            <pc:docMk/>
            <pc:sldMk cId="3528245973" sldId="284"/>
            <ac:picMk id="6" creationId="{1E7B892F-FE1C-CD1D-BCDC-1E71E8A8B3C6}"/>
          </ac:picMkLst>
        </pc:picChg>
      </pc:sldChg>
      <pc:sldChg chg="addSp delSp modSp add mod modNotesTx">
        <pc:chgData name="Joel Wiseman" userId="058023fe719d27c7" providerId="LiveId" clId="{45902353-8814-4D75-B4A6-578F5BA36B0F}" dt="2023-10-02T23:06:26.367" v="1923" actId="20577"/>
        <pc:sldMkLst>
          <pc:docMk/>
          <pc:sldMk cId="2936063169" sldId="285"/>
        </pc:sldMkLst>
        <pc:picChg chg="add mod modCrop">
          <ac:chgData name="Joel Wiseman" userId="058023fe719d27c7" providerId="LiveId" clId="{45902353-8814-4D75-B4A6-578F5BA36B0F}" dt="2023-09-28T22:51:37.548" v="1117" actId="1076"/>
          <ac:picMkLst>
            <pc:docMk/>
            <pc:sldMk cId="2936063169" sldId="285"/>
            <ac:picMk id="2" creationId="{F88E110C-7D3B-EA49-CCF2-F568AD83FA3F}"/>
          </ac:picMkLst>
        </pc:picChg>
        <pc:picChg chg="del">
          <ac:chgData name="Joel Wiseman" userId="058023fe719d27c7" providerId="LiveId" clId="{45902353-8814-4D75-B4A6-578F5BA36B0F}" dt="2023-09-28T22:49:36.330" v="1091" actId="478"/>
          <ac:picMkLst>
            <pc:docMk/>
            <pc:sldMk cId="2936063169" sldId="285"/>
            <ac:picMk id="6" creationId="{1E7B892F-FE1C-CD1D-BCDC-1E71E8A8B3C6}"/>
          </ac:picMkLst>
        </pc:picChg>
      </pc:sldChg>
      <pc:sldChg chg="add modNotesTx">
        <pc:chgData name="Joel Wiseman" userId="058023fe719d27c7" providerId="LiveId" clId="{45902353-8814-4D75-B4A6-578F5BA36B0F}" dt="2023-10-02T13:24:49.249" v="1829" actId="20577"/>
        <pc:sldMkLst>
          <pc:docMk/>
          <pc:sldMk cId="3205659227" sldId="286"/>
        </pc:sldMkLst>
      </pc:sldChg>
      <pc:sldChg chg="add ord">
        <pc:chgData name="Joel Wiseman" userId="058023fe719d27c7" providerId="LiveId" clId="{45902353-8814-4D75-B4A6-578F5BA36B0F}" dt="2023-09-29T01:12:29.703" v="1591"/>
        <pc:sldMkLst>
          <pc:docMk/>
          <pc:sldMk cId="936727011" sldId="287"/>
        </pc:sldMkLst>
      </pc:sldChg>
      <pc:sldChg chg="addSp delSp modSp add mod">
        <pc:chgData name="Joel Wiseman" userId="058023fe719d27c7" providerId="LiveId" clId="{45902353-8814-4D75-B4A6-578F5BA36B0F}" dt="2023-09-29T01:17:46.551" v="1616" actId="14100"/>
        <pc:sldMkLst>
          <pc:docMk/>
          <pc:sldMk cId="1051080647" sldId="288"/>
        </pc:sldMkLst>
        <pc:spChg chg="del">
          <ac:chgData name="Joel Wiseman" userId="058023fe719d27c7" providerId="LiveId" clId="{45902353-8814-4D75-B4A6-578F5BA36B0F}" dt="2023-09-28T23:11:09.417" v="1528" actId="478"/>
          <ac:spMkLst>
            <pc:docMk/>
            <pc:sldMk cId="1051080647" sldId="288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09-29T01:16:25.285" v="1611" actId="20577"/>
          <ac:spMkLst>
            <pc:docMk/>
            <pc:sldMk cId="1051080647" sldId="288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09-28T23:11:14.866" v="1530" actId="478"/>
          <ac:spMkLst>
            <pc:docMk/>
            <pc:sldMk cId="1051080647" sldId="288"/>
            <ac:spMk id="5" creationId="{DE7089B3-D07A-59A9-83A9-FE8C4503A56A}"/>
          </ac:spMkLst>
        </pc:spChg>
        <pc:spChg chg="add del">
          <ac:chgData name="Joel Wiseman" userId="058023fe719d27c7" providerId="LiveId" clId="{45902353-8814-4D75-B4A6-578F5BA36B0F}" dt="2023-09-29T01:16:01.212" v="1594"/>
          <ac:spMkLst>
            <pc:docMk/>
            <pc:sldMk cId="1051080647" sldId="288"/>
            <ac:spMk id="7" creationId="{81BCABFD-F6AE-F26C-76F3-CA0823E39FC9}"/>
          </ac:spMkLst>
        </pc:spChg>
        <pc:picChg chg="add del mod">
          <ac:chgData name="Joel Wiseman" userId="058023fe719d27c7" providerId="LiveId" clId="{45902353-8814-4D75-B4A6-578F5BA36B0F}" dt="2023-09-29T01:15:57.850" v="1592" actId="478"/>
          <ac:picMkLst>
            <pc:docMk/>
            <pc:sldMk cId="1051080647" sldId="288"/>
            <ac:picMk id="6" creationId="{FA84C8B4-E347-1833-07BF-0A32E58FFE42}"/>
          </ac:picMkLst>
        </pc:picChg>
        <pc:picChg chg="add del mod">
          <ac:chgData name="Joel Wiseman" userId="058023fe719d27c7" providerId="LiveId" clId="{45902353-8814-4D75-B4A6-578F5BA36B0F}" dt="2023-09-29T01:17:25.215" v="1612" actId="478"/>
          <ac:picMkLst>
            <pc:docMk/>
            <pc:sldMk cId="1051080647" sldId="288"/>
            <ac:picMk id="8" creationId="{92D7EA48-8A6A-9365-8988-3877FE9563D9}"/>
          </ac:picMkLst>
        </pc:picChg>
        <pc:picChg chg="add mod">
          <ac:chgData name="Joel Wiseman" userId="058023fe719d27c7" providerId="LiveId" clId="{45902353-8814-4D75-B4A6-578F5BA36B0F}" dt="2023-09-29T01:17:46.551" v="1616" actId="14100"/>
          <ac:picMkLst>
            <pc:docMk/>
            <pc:sldMk cId="1051080647" sldId="288"/>
            <ac:picMk id="2052" creationId="{C9C62650-4B41-C65C-2BDD-B34D86E968F4}"/>
          </ac:picMkLst>
        </pc:picChg>
      </pc:sldChg>
      <pc:sldChg chg="modSp del mod">
        <pc:chgData name="Joel Wiseman" userId="058023fe719d27c7" providerId="LiveId" clId="{45902353-8814-4D75-B4A6-578F5BA36B0F}" dt="2023-10-02T12:50:55.035" v="1629" actId="47"/>
        <pc:sldMkLst>
          <pc:docMk/>
          <pc:sldMk cId="4218109893" sldId="289"/>
        </pc:sldMkLst>
        <pc:picChg chg="mod">
          <ac:chgData name="Joel Wiseman" userId="058023fe719d27c7" providerId="LiveId" clId="{45902353-8814-4D75-B4A6-578F5BA36B0F}" dt="2023-10-02T12:49:34.002" v="1617" actId="1076"/>
          <ac:picMkLst>
            <pc:docMk/>
            <pc:sldMk cId="4218109893" sldId="289"/>
            <ac:picMk id="7" creationId="{018833AF-BD74-88FE-BC5B-AD43ABADBAA1}"/>
          </ac:picMkLst>
        </pc:picChg>
        <pc:picChg chg="mod">
          <ac:chgData name="Joel Wiseman" userId="058023fe719d27c7" providerId="LiveId" clId="{45902353-8814-4D75-B4A6-578F5BA36B0F}" dt="2023-10-02T12:49:37.022" v="1618" actId="1076"/>
          <ac:picMkLst>
            <pc:docMk/>
            <pc:sldMk cId="4218109893" sldId="289"/>
            <ac:picMk id="11" creationId="{CFEA8B32-5B3F-A6E1-CA9E-A41EE8EE970E}"/>
          </ac:picMkLst>
        </pc:picChg>
      </pc:sldChg>
      <pc:sldChg chg="addSp delSp modSp add mod modNotesTx">
        <pc:chgData name="Joel Wiseman" userId="058023fe719d27c7" providerId="LiveId" clId="{45902353-8814-4D75-B4A6-578F5BA36B0F}" dt="2023-10-02T23:06:38.168" v="1934" actId="20577"/>
        <pc:sldMkLst>
          <pc:docMk/>
          <pc:sldMk cId="3727241867" sldId="290"/>
        </pc:sldMkLst>
        <pc:picChg chg="add del">
          <ac:chgData name="Joel Wiseman" userId="058023fe719d27c7" providerId="LiveId" clId="{45902353-8814-4D75-B4A6-578F5BA36B0F}" dt="2023-10-02T12:50:13.322" v="1624" actId="478"/>
          <ac:picMkLst>
            <pc:docMk/>
            <pc:sldMk cId="3727241867" sldId="290"/>
            <ac:picMk id="2" creationId="{7AE3FBAA-499A-7366-77EB-5AFF06E71498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4" creationId="{EC03415C-3ABE-7CA8-545F-444E8B1810B1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5" creationId="{8B1A3194-A8B1-A0AA-6D15-E5A8F67E4FD5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6" creationId="{B4807C92-1EB1-9C3B-FA2C-168C5451B112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7" creationId="{060B5669-05CA-BBCA-902A-15391D74EA53}"/>
          </ac:picMkLst>
        </pc:picChg>
      </pc:sldChg>
      <pc:sldChg chg="add del">
        <pc:chgData name="Joel Wiseman" userId="058023fe719d27c7" providerId="LiveId" clId="{45902353-8814-4D75-B4A6-578F5BA36B0F}" dt="2023-10-02T12:50:09.788" v="1622"/>
        <pc:sldMkLst>
          <pc:docMk/>
          <pc:sldMk cId="2661107090" sldId="291"/>
        </pc:sldMkLst>
      </pc:sldChg>
      <pc:sldChg chg="modSp add mod">
        <pc:chgData name="Joel Wiseman" userId="058023fe719d27c7" providerId="LiveId" clId="{45902353-8814-4D75-B4A6-578F5BA36B0F}" dt="2023-10-02T14:28:06.900" v="1844" actId="1076"/>
        <pc:sldMkLst>
          <pc:docMk/>
          <pc:sldMk cId="4189197104" sldId="291"/>
        </pc:sldMkLst>
        <pc:picChg chg="mod">
          <ac:chgData name="Joel Wiseman" userId="058023fe719d27c7" providerId="LiveId" clId="{45902353-8814-4D75-B4A6-578F5BA36B0F}" dt="2023-10-02T14:28:06.900" v="1844" actId="1076"/>
          <ac:picMkLst>
            <pc:docMk/>
            <pc:sldMk cId="4189197104" sldId="291"/>
            <ac:picMk id="2" creationId="{CA92383C-EE65-99BA-AF59-689DF51BE1A2}"/>
          </ac:picMkLst>
        </pc:picChg>
      </pc:sldChg>
      <pc:sldChg chg="addSp delSp modSp add mod">
        <pc:chgData name="Joel Wiseman" userId="058023fe719d27c7" providerId="LiveId" clId="{45902353-8814-4D75-B4A6-578F5BA36B0F}" dt="2023-10-02T23:01:46.180" v="1908" actId="1076"/>
        <pc:sldMkLst>
          <pc:docMk/>
          <pc:sldMk cId="1580910690" sldId="292"/>
        </pc:sldMkLst>
        <pc:spChg chg="del">
          <ac:chgData name="Joel Wiseman" userId="058023fe719d27c7" providerId="LiveId" clId="{45902353-8814-4D75-B4A6-578F5BA36B0F}" dt="2023-10-02T23:01:37.523" v="1905" actId="478"/>
          <ac:spMkLst>
            <pc:docMk/>
            <pc:sldMk cId="1580910690" sldId="292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10-02T22:59:20.962" v="1904" actId="20577"/>
          <ac:spMkLst>
            <pc:docMk/>
            <pc:sldMk cId="1580910690" sldId="292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10-02T23:01:39.432" v="1906" actId="478"/>
          <ac:spMkLst>
            <pc:docMk/>
            <pc:sldMk cId="1580910690" sldId="292"/>
            <ac:spMk id="5" creationId="{A79B676C-63A7-7426-B9CB-1665C95E0F89}"/>
          </ac:spMkLst>
        </pc:spChg>
        <pc:picChg chg="add mod">
          <ac:chgData name="Joel Wiseman" userId="058023fe719d27c7" providerId="LiveId" clId="{45902353-8814-4D75-B4A6-578F5BA36B0F}" dt="2023-10-02T23:01:46.180" v="1908" actId="1076"/>
          <ac:picMkLst>
            <pc:docMk/>
            <pc:sldMk cId="1580910690" sldId="292"/>
            <ac:picMk id="1026" creationId="{B7F95BA1-33DD-5F4D-D19D-B15A3675B4C6}"/>
          </ac:picMkLst>
        </pc:picChg>
      </pc:sldChg>
    </pc:docChg>
  </pc:docChgLst>
  <pc:docChgLst>
    <pc:chgData name="Guest User" providerId="Windows Live" clId="Web-{73A5147C-0BE0-4F22-A307-8354B569D250}"/>
    <pc:docChg chg="modSld">
      <pc:chgData name="Guest User" userId="" providerId="Windows Live" clId="Web-{73A5147C-0BE0-4F22-A307-8354B569D250}" dt="2023-10-02T12:46:44.657" v="38" actId="20577"/>
      <pc:docMkLst>
        <pc:docMk/>
      </pc:docMkLst>
      <pc:sldChg chg="modSp">
        <pc:chgData name="Guest User" userId="" providerId="Windows Live" clId="Web-{73A5147C-0BE0-4F22-A307-8354B569D250}" dt="2023-10-02T12:46:44.657" v="38" actId="20577"/>
        <pc:sldMkLst>
          <pc:docMk/>
          <pc:sldMk cId="936727011" sldId="287"/>
        </pc:sldMkLst>
        <pc:spChg chg="mod">
          <ac:chgData name="Guest User" userId="" providerId="Windows Live" clId="Web-{73A5147C-0BE0-4F22-A307-8354B569D250}" dt="2023-10-02T12:46:44.657" v="38" actId="20577"/>
          <ac:spMkLst>
            <pc:docMk/>
            <pc:sldMk cId="936727011" sldId="287"/>
            <ac:spMk id="2" creationId="{E229F603-DF97-DC27-0BBF-2AB2DBE80DE4}"/>
          </ac:spMkLst>
        </pc:spChg>
      </pc:sldChg>
    </pc:docChg>
  </pc:docChgLst>
  <pc:docChgLst>
    <pc:chgData name="Guest User" providerId="Windows Live" clId="Web-{9C074F0F-78FE-47CC-AA75-7CF41A916912}"/>
    <pc:docChg chg="modSld">
      <pc:chgData name="Guest User" userId="" providerId="Windows Live" clId="Web-{9C074F0F-78FE-47CC-AA75-7CF41A916912}" dt="2023-10-02T22:38:22.224" v="3" actId="1076"/>
      <pc:docMkLst>
        <pc:docMk/>
      </pc:docMkLst>
      <pc:sldChg chg="addSp delSp modSp">
        <pc:chgData name="Guest User" userId="" providerId="Windows Live" clId="Web-{9C074F0F-78FE-47CC-AA75-7CF41A916912}" dt="2023-10-02T22:38:22.224" v="3" actId="1076"/>
        <pc:sldMkLst>
          <pc:docMk/>
          <pc:sldMk cId="3595791110" sldId="266"/>
        </pc:sldMkLst>
        <pc:picChg chg="add mod">
          <ac:chgData name="Guest User" userId="" providerId="Windows Live" clId="Web-{9C074F0F-78FE-47CC-AA75-7CF41A916912}" dt="2023-10-02T22:38:22.224" v="3" actId="1076"/>
          <ac:picMkLst>
            <pc:docMk/>
            <pc:sldMk cId="3595791110" sldId="266"/>
            <ac:picMk id="2" creationId="{C59F9454-2DD4-7CE2-FDCD-0FDA65F3CD1F}"/>
          </ac:picMkLst>
        </pc:picChg>
        <pc:picChg chg="del">
          <ac:chgData name="Guest User" userId="" providerId="Windows Live" clId="Web-{9C074F0F-78FE-47CC-AA75-7CF41A916912}" dt="2023-10-02T22:38:04.129" v="0"/>
          <ac:picMkLst>
            <pc:docMk/>
            <pc:sldMk cId="3595791110" sldId="266"/>
            <ac:picMk id="6" creationId="{815F8F7D-68CC-D021-2B96-CAFE27766E94}"/>
          </ac:picMkLst>
        </pc:picChg>
      </pc:sldChg>
    </pc:docChg>
  </pc:docChgLst>
  <pc:docChgLst>
    <pc:chgData name="Guest User" providerId="Windows Live" clId="Web-{8A324E48-FD94-4108-BE2E-093B8596DCBD}"/>
    <pc:docChg chg="addSld delSld modSld">
      <pc:chgData name="Guest User" userId="" providerId="Windows Live" clId="Web-{8A324E48-FD94-4108-BE2E-093B8596DCBD}" dt="2023-09-28T21:12:17.467" v="89"/>
      <pc:docMkLst>
        <pc:docMk/>
      </pc:docMkLst>
      <pc:sldChg chg="addSp modSp mod setBg addAnim">
        <pc:chgData name="Guest User" userId="" providerId="Windows Live" clId="Web-{8A324E48-FD94-4108-BE2E-093B8596DCBD}" dt="2023-09-28T21:10:54.072" v="83"/>
        <pc:sldMkLst>
          <pc:docMk/>
          <pc:sldMk cId="21090907" sldId="265"/>
        </pc:sldMkLst>
        <pc:spChg chg="mo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2" creationId="{16F1E946-040B-6700-FACE-54ED0F39DA27}"/>
          </ac:spMkLst>
        </pc:spChg>
        <pc:spChg chg="mo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3" creationId="{C29F3C71-3617-A86A-0136-60E87D1E77F0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1" creationId="{362D44EE-C852-4460-B8B5-C4F2BC20510C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3" creationId="{658970D8-8D1D-4B5C-894B-E871CC86543D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5" creationId="{F227E5B6-9132-43CA-B503-37A18562ADF2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7" creationId="{03C2051E-A88D-48E5-BACF-AAED17892722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9" creationId="{7821A508-2985-4905-874A-527429BAABFA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41" creationId="{D2929CB1-0E3C-4B2D-ADC5-0154FB33BA44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43" creationId="{5F2F0C84-BE8C-4DC2-A6D3-30349A801D5C}"/>
          </ac:spMkLst>
        </pc:spChg>
        <pc:picChg chg="mod">
          <ac:chgData name="Guest User" userId="" providerId="Windows Live" clId="Web-{8A324E48-FD94-4108-BE2E-093B8596DCBD}" dt="2023-09-28T21:10:54.072" v="81"/>
          <ac:picMkLst>
            <pc:docMk/>
            <pc:sldMk cId="21090907" sldId="265"/>
            <ac:picMk id="1026" creationId="{2F4411B2-BAA1-1F53-60C2-98CB16ECDFFB}"/>
          </ac:picMkLst>
        </pc:picChg>
      </pc:sldChg>
      <pc:sldChg chg="addSp delSp modSp mod setBg">
        <pc:chgData name="Guest User" userId="" providerId="Windows Live" clId="Web-{8A324E48-FD94-4108-BE2E-093B8596DCBD}" dt="2023-09-28T21:09:20.850" v="70" actId="14100"/>
        <pc:sldMkLst>
          <pc:docMk/>
          <pc:sldMk cId="3595791110" sldId="266"/>
        </pc:sldMkLst>
        <pc:spChg chg="del mod">
          <ac:chgData name="Guest User" userId="" providerId="Windows Live" clId="Web-{8A324E48-FD94-4108-BE2E-093B8596DCBD}" dt="2023-09-28T21:00:32.374" v="2"/>
          <ac:spMkLst>
            <pc:docMk/>
            <pc:sldMk cId="3595791110" sldId="266"/>
            <ac:spMk id="2" creationId="{3E2213E4-0ED9-DE0E-107C-0302EBBB36EF}"/>
          </ac:spMkLst>
        </pc:spChg>
        <pc:spChg chg="del mod">
          <ac:chgData name="Guest User" userId="" providerId="Windows Live" clId="Web-{8A324E48-FD94-4108-BE2E-093B8596DCBD}" dt="2023-09-28T21:00:34.140" v="3"/>
          <ac:spMkLst>
            <pc:docMk/>
            <pc:sldMk cId="3595791110" sldId="266"/>
            <ac:spMk id="3" creationId="{27DAD8B4-EA10-9105-0EBC-DD648210C3A0}"/>
          </ac:spMkLst>
        </pc:spChg>
        <pc:spChg chg="add mod">
          <ac:chgData name="Guest User" userId="" providerId="Windows Live" clId="Web-{8A324E48-FD94-4108-BE2E-093B8596DCBD}" dt="2023-09-28T21:04:47.744" v="31"/>
          <ac:spMkLst>
            <pc:docMk/>
            <pc:sldMk cId="3595791110" sldId="266"/>
            <ac:spMk id="4" creationId="{520052C3-8332-88F8-1B83-FC0A850102EF}"/>
          </ac:spMkLst>
        </pc:spChg>
        <pc:spChg chg="mod">
          <ac:chgData name="Guest User" userId="" providerId="Windows Live" clId="Web-{8A324E48-FD94-4108-BE2E-093B8596DCBD}" dt="2023-09-28T21:09:20.850" v="70" actId="14100"/>
          <ac:spMkLst>
            <pc:docMk/>
            <pc:sldMk cId="3595791110" sldId="266"/>
            <ac:spMk id="18" creationId="{6C5D55A6-9EFD-CDA3-20CC-A99812CE1ABC}"/>
          </ac:spMkLst>
        </pc:spChg>
        <pc:grpChg chg="add">
          <ac:chgData name="Guest User" userId="" providerId="Windows Live" clId="Web-{8A324E48-FD94-4108-BE2E-093B8596DCBD}" dt="2023-09-28T21:04:47.744" v="31"/>
          <ac:grpSpMkLst>
            <pc:docMk/>
            <pc:sldMk cId="3595791110" sldId="266"/>
            <ac:grpSpMk id="17" creationId="{1E5539EC-8CB8-002F-68C6-678840282659}"/>
          </ac:grpSpMkLst>
        </pc:grp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5" creationId="{3515B320-7348-FD53-A9DB-30F4A9F6D9AA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6" creationId="{3F6D0AA5-4DE3-6FAD-04D6-8E068418580D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7" creationId="{530A27B7-F429-7850-2262-E8C44BA9239D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8" creationId="{CACC4282-EE4F-EACA-2036-048D953E9716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9" creationId="{FFD181BD-F1E1-3C55-8A0F-9D7E9DB46E4C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10" creationId="{C7D8F67F-E038-5CA7-89FD-1383BF0F875E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11" creationId="{97751012-7FA7-08B7-C35B-FD8E9B977C58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12" creationId="{61BDA0D2-6F78-D3FE-9B42-7A9C477D2699}"/>
          </ac:picMkLst>
        </pc:picChg>
      </pc:sldChg>
      <pc:sldChg chg="addSp modSp mod setBg">
        <pc:chgData name="Guest User" userId="" providerId="Windows Live" clId="Web-{8A324E48-FD94-4108-BE2E-093B8596DCBD}" dt="2023-09-28T21:11:54.872" v="84"/>
        <pc:sldMkLst>
          <pc:docMk/>
          <pc:sldMk cId="0" sldId="273"/>
        </pc:sldMkLst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24" creationId="{F3060C83-F051-4F0E-ABAD-AA0DFC48B218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26" creationId="{83C98ABE-055B-441F-B07E-44F97F083C39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28" creationId="{29FDB030-9B49-4CED-8CCD-4D99382388AC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0" creationId="{3783CA14-24A1-485C-8B30-D6A5D87987AD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2" creationId="{9A97C86A-04D6-40F7-AE84-31AB43E6A846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4" creationId="{FF9F2414-84E8-453E-B1F3-389FDE8192D9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6" creationId="{3ECA69A1-7536-43AC-85EF-C7106179F5ED}"/>
          </ac:spMkLst>
        </pc:spChg>
        <pc:picChg chg="mod">
          <ac:chgData name="Guest User" userId="" providerId="Windows Live" clId="Web-{8A324E48-FD94-4108-BE2E-093B8596DCBD}" dt="2023-09-28T21:11:54.872" v="84"/>
          <ac:picMkLst>
            <pc:docMk/>
            <pc:sldMk cId="0" sldId="273"/>
            <ac:picMk id="119" creationId="{00000000-0000-0000-0000-000000000000}"/>
          </ac:picMkLst>
        </pc:picChg>
      </pc:sldChg>
      <pc:sldChg chg="addSp delSp modSp mod setBg">
        <pc:chgData name="Guest User" userId="" providerId="Windows Live" clId="Web-{8A324E48-FD94-4108-BE2E-093B8596DCBD}" dt="2023-09-28T21:12:17.467" v="89"/>
        <pc:sldMkLst>
          <pc:docMk/>
          <pc:sldMk cId="0" sldId="274"/>
        </pc:sldMkLst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29" creationId="{F3060C83-F051-4F0E-ABAD-AA0DFC48B218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1" creationId="{83C98ABE-055B-441F-B07E-44F97F083C39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3" creationId="{29FDB030-9B49-4CED-8CCD-4D99382388AC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5" creationId="{3783CA14-24A1-485C-8B30-D6A5D87987AD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7" creationId="{9A97C86A-04D6-40F7-AE84-31AB43E6A846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9" creationId="{FF9F2414-84E8-453E-B1F3-389FDE8192D9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41" creationId="{3ECA69A1-7536-43AC-85EF-C7106179F5ED}"/>
          </ac:spMkLst>
        </pc:spChg>
        <pc:spChg chg="add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46" creationId="{42A4FC2C-047E-45A5-965D-8E1E3BF09BC6}"/>
          </ac:spMkLst>
        </pc:spChg>
        <pc:picChg chg="mod">
          <ac:chgData name="Guest User" userId="" providerId="Windows Live" clId="Web-{8A324E48-FD94-4108-BE2E-093B8596DCBD}" dt="2023-09-28T21:12:17.467" v="89"/>
          <ac:picMkLst>
            <pc:docMk/>
            <pc:sldMk cId="0" sldId="274"/>
            <ac:picMk id="124" creationId="{00000000-0000-0000-0000-000000000000}"/>
          </ac:picMkLst>
        </pc:picChg>
      </pc:sldChg>
      <pc:sldChg chg="addSp delSp modSp mod setBg">
        <pc:chgData name="Guest User" userId="" providerId="Windows Live" clId="Web-{8A324E48-FD94-4108-BE2E-093B8596DCBD}" dt="2023-09-28T21:12:12.623" v="88"/>
        <pc:sldMkLst>
          <pc:docMk/>
          <pc:sldMk cId="0" sldId="275"/>
        </pc:sldMkLst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34" creationId="{F3060C83-F051-4F0E-ABAD-AA0DFC48B218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36" creationId="{83C98ABE-055B-441F-B07E-44F97F083C39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38" creationId="{29FDB030-9B49-4CED-8CCD-4D99382388AC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0" creationId="{3783CA14-24A1-485C-8B30-D6A5D87987AD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2" creationId="{9A97C86A-04D6-40F7-AE84-31AB43E6A846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4" creationId="{FF9F2414-84E8-453E-B1F3-389FDE8192D9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6" creationId="{3ECA69A1-7536-43AC-85EF-C7106179F5ED}"/>
          </ac:spMkLst>
        </pc:spChg>
        <pc:picChg chg="mod">
          <ac:chgData name="Guest User" userId="" providerId="Windows Live" clId="Web-{8A324E48-FD94-4108-BE2E-093B8596DCBD}" dt="2023-09-28T21:12:12.623" v="88"/>
          <ac:picMkLst>
            <pc:docMk/>
            <pc:sldMk cId="0" sldId="275"/>
            <ac:picMk id="129" creationId="{00000000-0000-0000-0000-000000000000}"/>
          </ac:picMkLst>
        </pc:picChg>
      </pc:sldChg>
      <pc:sldChg chg="modSp del">
        <pc:chgData name="Guest User" userId="" providerId="Windows Live" clId="Web-{8A324E48-FD94-4108-BE2E-093B8596DCBD}" dt="2023-09-28T21:07:10.922" v="68"/>
        <pc:sldMkLst>
          <pc:docMk/>
          <pc:sldMk cId="0" sldId="276"/>
        </pc:sldMkLst>
        <pc:picChg chg="mod">
          <ac:chgData name="Guest User" userId="" providerId="Windows Live" clId="Web-{8A324E48-FD94-4108-BE2E-093B8596DCBD}" dt="2023-09-28T21:06:55.937" v="65" actId="1076"/>
          <ac:picMkLst>
            <pc:docMk/>
            <pc:sldMk cId="0" sldId="276"/>
            <ac:picMk id="141" creationId="{00000000-0000-0000-0000-000000000000}"/>
          </ac:picMkLst>
        </pc:picChg>
      </pc:sldChg>
      <pc:sldChg chg="addSp delSp modSp add replId">
        <pc:chgData name="Guest User" userId="" providerId="Windows Live" clId="Web-{8A324E48-FD94-4108-BE2E-093B8596DCBD}" dt="2023-09-28T21:10:23.680" v="80"/>
        <pc:sldMkLst>
          <pc:docMk/>
          <pc:sldMk cId="472247714" sldId="278"/>
        </pc:sldMkLst>
        <pc:spChg chg="add mod">
          <ac:chgData name="Guest User" userId="" providerId="Windows Live" clId="Web-{8A324E48-FD94-4108-BE2E-093B8596DCBD}" dt="2023-09-28T21:06:44.890" v="64" actId="20577"/>
          <ac:spMkLst>
            <pc:docMk/>
            <pc:sldMk cId="472247714" sldId="278"/>
            <ac:spMk id="3" creationId="{77200409-2D47-D2CE-81B0-9CA63B279327}"/>
          </ac:spMkLst>
        </pc:spChg>
        <pc:spChg chg="del mod">
          <ac:chgData name="Guest User" userId="" providerId="Windows Live" clId="Web-{8A324E48-FD94-4108-BE2E-093B8596DCBD}" dt="2023-09-28T21:06:16.076" v="53"/>
          <ac:spMkLst>
            <pc:docMk/>
            <pc:sldMk cId="472247714" sldId="278"/>
            <ac:spMk id="4" creationId="{520052C3-8332-88F8-1B83-FC0A850102EF}"/>
          </ac:spMkLst>
        </pc:spChg>
        <pc:spChg chg="add del mod">
          <ac:chgData name="Guest User" userId="" providerId="Windows Live" clId="Web-{8A324E48-FD94-4108-BE2E-093B8596DCBD}" dt="2023-09-28T21:10:23.680" v="79"/>
          <ac:spMkLst>
            <pc:docMk/>
            <pc:sldMk cId="472247714" sldId="278"/>
            <ac:spMk id="16" creationId="{860C74BB-8791-F823-6A7B-61432BB70330}"/>
          </ac:spMkLst>
        </pc:spChg>
        <pc:picChg chg="del mod">
          <ac:chgData name="Guest User" userId="" providerId="Windows Live" clId="Web-{8A324E48-FD94-4108-BE2E-093B8596DCBD}" dt="2023-09-28T21:05:12.901" v="34"/>
          <ac:picMkLst>
            <pc:docMk/>
            <pc:sldMk cId="472247714" sldId="278"/>
            <ac:picMk id="5" creationId="{3515B320-7348-FD53-A9DB-30F4A9F6D9AA}"/>
          </ac:picMkLst>
        </pc:picChg>
        <pc:picChg chg="del">
          <ac:chgData name="Guest User" userId="" providerId="Windows Live" clId="Web-{8A324E48-FD94-4108-BE2E-093B8596DCBD}" dt="2023-09-28T21:05:14.167" v="35"/>
          <ac:picMkLst>
            <pc:docMk/>
            <pc:sldMk cId="472247714" sldId="278"/>
            <ac:picMk id="6" creationId="{3F6D0AA5-4DE3-6FAD-04D6-8E068418580D}"/>
          </ac:picMkLst>
        </pc:picChg>
        <pc:picChg chg="del">
          <ac:chgData name="Guest User" userId="" providerId="Windows Live" clId="Web-{8A324E48-FD94-4108-BE2E-093B8596DCBD}" dt="2023-09-28T21:05:14.995" v="36"/>
          <ac:picMkLst>
            <pc:docMk/>
            <pc:sldMk cId="472247714" sldId="278"/>
            <ac:picMk id="7" creationId="{530A27B7-F429-7850-2262-E8C44BA9239D}"/>
          </ac:picMkLst>
        </pc:picChg>
        <pc:picChg chg="del">
          <ac:chgData name="Guest User" userId="" providerId="Windows Live" clId="Web-{8A324E48-FD94-4108-BE2E-093B8596DCBD}" dt="2023-09-28T21:05:15.730" v="37"/>
          <ac:picMkLst>
            <pc:docMk/>
            <pc:sldMk cId="472247714" sldId="278"/>
            <ac:picMk id="8" creationId="{CACC4282-EE4F-EACA-2036-048D953E9716}"/>
          </ac:picMkLst>
        </pc:picChg>
        <pc:picChg chg="del">
          <ac:chgData name="Guest User" userId="" providerId="Windows Live" clId="Web-{8A324E48-FD94-4108-BE2E-093B8596DCBD}" dt="2023-09-28T21:05:16.620" v="38"/>
          <ac:picMkLst>
            <pc:docMk/>
            <pc:sldMk cId="472247714" sldId="278"/>
            <ac:picMk id="9" creationId="{FFD181BD-F1E1-3C55-8A0F-9D7E9DB46E4C}"/>
          </ac:picMkLst>
        </pc:picChg>
        <pc:picChg chg="del">
          <ac:chgData name="Guest User" userId="" providerId="Windows Live" clId="Web-{8A324E48-FD94-4108-BE2E-093B8596DCBD}" dt="2023-09-28T21:05:17.605" v="40"/>
          <ac:picMkLst>
            <pc:docMk/>
            <pc:sldMk cId="472247714" sldId="278"/>
            <ac:picMk id="10" creationId="{C7D8F67F-E038-5CA7-89FD-1383BF0F875E}"/>
          </ac:picMkLst>
        </pc:picChg>
        <pc:picChg chg="del">
          <ac:chgData name="Guest User" userId="" providerId="Windows Live" clId="Web-{8A324E48-FD94-4108-BE2E-093B8596DCBD}" dt="2023-09-28T21:05:17.105" v="39"/>
          <ac:picMkLst>
            <pc:docMk/>
            <pc:sldMk cId="472247714" sldId="278"/>
            <ac:picMk id="11" creationId="{97751012-7FA7-08B7-C35B-FD8E9B977C58}"/>
          </ac:picMkLst>
        </pc:picChg>
        <pc:picChg chg="del">
          <ac:chgData name="Guest User" userId="" providerId="Windows Live" clId="Web-{8A324E48-FD94-4108-BE2E-093B8596DCBD}" dt="2023-09-28T21:05:18.105" v="41"/>
          <ac:picMkLst>
            <pc:docMk/>
            <pc:sldMk cId="472247714" sldId="278"/>
            <ac:picMk id="12" creationId="{61BDA0D2-6F78-D3FE-9B42-7A9C477D2699}"/>
          </ac:picMkLst>
        </pc:picChg>
        <pc:picChg chg="add mod">
          <ac:chgData name="Guest User" userId="" providerId="Windows Live" clId="Web-{8A324E48-FD94-4108-BE2E-093B8596DCBD}" dt="2023-09-28T21:07:02.281" v="67" actId="1076"/>
          <ac:picMkLst>
            <pc:docMk/>
            <pc:sldMk cId="472247714" sldId="278"/>
            <ac:picMk id="14" creationId="{3A0A1325-C4F3-3BEC-6D96-1BC14BEC27E7}"/>
          </ac:picMkLst>
        </pc:picChg>
        <pc:picChg chg="add del mod">
          <ac:chgData name="Guest User" userId="" providerId="Windows Live" clId="Web-{8A324E48-FD94-4108-BE2E-093B8596DCBD}" dt="2023-09-28T21:10:23.680" v="80"/>
          <ac:picMkLst>
            <pc:docMk/>
            <pc:sldMk cId="472247714" sldId="278"/>
            <ac:picMk id="15" creationId="{2BD4B10A-59D4-05A1-3E57-F72D78C35456}"/>
          </ac:picMkLst>
        </pc:picChg>
      </pc:sldChg>
    </pc:docChg>
  </pc:docChgLst>
  <pc:docChgLst>
    <pc:chgData name="Guest User" providerId="Windows Live" clId="Web-{BA66BB83-77F5-471D-B9DA-7D56935358A9}"/>
    <pc:docChg chg="modSld">
      <pc:chgData name="Guest User" userId="" providerId="Windows Live" clId="Web-{BA66BB83-77F5-471D-B9DA-7D56935358A9}" dt="2023-09-29T01:03:04.114" v="286" actId="20577"/>
      <pc:docMkLst>
        <pc:docMk/>
      </pc:docMkLst>
      <pc:sldChg chg="addSp delSp modSp">
        <pc:chgData name="Guest User" userId="" providerId="Windows Live" clId="Web-{BA66BB83-77F5-471D-B9DA-7D56935358A9}" dt="2023-09-29T01:03:04.114" v="286" actId="20577"/>
        <pc:sldMkLst>
          <pc:docMk/>
          <pc:sldMk cId="3595791110" sldId="266"/>
        </pc:sldMkLst>
        <pc:spChg chg="mod">
          <ac:chgData name="Guest User" userId="" providerId="Windows Live" clId="Web-{BA66BB83-77F5-471D-B9DA-7D56935358A9}" dt="2023-09-29T00:23:24.503" v="259" actId="20577"/>
          <ac:spMkLst>
            <pc:docMk/>
            <pc:sldMk cId="3595791110" sldId="266"/>
            <ac:spMk id="4" creationId="{520052C3-8332-88F8-1B83-FC0A850102EF}"/>
          </ac:spMkLst>
        </pc:spChg>
        <pc:spChg chg="add mod">
          <ac:chgData name="Guest User" userId="" providerId="Windows Live" clId="Web-{BA66BB83-77F5-471D-B9DA-7D56935358A9}" dt="2023-09-29T01:03:04.114" v="286" actId="20577"/>
          <ac:spMkLst>
            <pc:docMk/>
            <pc:sldMk cId="3595791110" sldId="266"/>
            <ac:spMk id="23" creationId="{970A4E69-0173-0236-0E34-0A52AE831901}"/>
          </ac:spMkLst>
        </pc:spChg>
        <pc:picChg chg="add del mod">
          <ac:chgData name="Guest User" userId="" providerId="Windows Live" clId="Web-{BA66BB83-77F5-471D-B9DA-7D56935358A9}" dt="2023-09-28T21:49:01.729" v="93"/>
          <ac:picMkLst>
            <pc:docMk/>
            <pc:sldMk cId="3595791110" sldId="266"/>
            <ac:picMk id="2" creationId="{13238372-FF16-8641-A7D2-50280D929E39}"/>
          </ac:picMkLst>
        </pc:picChg>
        <pc:picChg chg="add del mod">
          <ac:chgData name="Guest User" userId="" providerId="Windows Live" clId="Web-{BA66BB83-77F5-471D-B9DA-7D56935358A9}" dt="2023-09-29T00:00:44.831" v="148"/>
          <ac:picMkLst>
            <pc:docMk/>
            <pc:sldMk cId="3595791110" sldId="266"/>
            <ac:picMk id="2" creationId="{17395619-1F8D-9E4E-DA17-AA82EB7FE4C7}"/>
          </ac:picMkLst>
        </pc:picChg>
        <pc:picChg chg="add del mod">
          <ac:chgData name="Guest User" userId="" providerId="Windows Live" clId="Web-{BA66BB83-77F5-471D-B9DA-7D56935358A9}" dt="2023-09-29T00:00:46.034" v="150"/>
          <ac:picMkLst>
            <pc:docMk/>
            <pc:sldMk cId="3595791110" sldId="266"/>
            <ac:picMk id="3" creationId="{35267612-C5B1-93C9-0E73-83245BA40962}"/>
          </ac:picMkLst>
        </pc:picChg>
        <pc:picChg chg="add del mod">
          <ac:chgData name="Guest User" userId="" providerId="Windows Live" clId="Web-{BA66BB83-77F5-471D-B9DA-7D56935358A9}" dt="2023-09-28T21:48:08.491" v="86"/>
          <ac:picMkLst>
            <pc:docMk/>
            <pc:sldMk cId="3595791110" sldId="266"/>
            <ac:picMk id="3" creationId="{42B58038-9F8B-2A6F-9236-FB7332563130}"/>
          </ac:picMkLst>
        </pc:picChg>
        <pc:picChg chg="del mod">
          <ac:chgData name="Guest User" userId="" providerId="Windows Live" clId="Web-{BA66BB83-77F5-471D-B9DA-7D56935358A9}" dt="2023-09-28T21:28:44.170" v="33"/>
          <ac:picMkLst>
            <pc:docMk/>
            <pc:sldMk cId="3595791110" sldId="266"/>
            <ac:picMk id="5" creationId="{3515B320-7348-FD53-A9DB-30F4A9F6D9AA}"/>
          </ac:picMkLst>
        </pc:picChg>
        <pc:picChg chg="add del mod">
          <ac:chgData name="Guest User" userId="" providerId="Windows Live" clId="Web-{BA66BB83-77F5-471D-B9DA-7D56935358A9}" dt="2023-09-29T00:00:42.581" v="145"/>
          <ac:picMkLst>
            <pc:docMk/>
            <pc:sldMk cId="3595791110" sldId="266"/>
            <ac:picMk id="5" creationId="{398B5535-3692-1D7B-2D19-BC39307C6588}"/>
          </ac:picMkLst>
        </pc:picChg>
        <pc:picChg chg="del mod">
          <ac:chgData name="Guest User" userId="" providerId="Windows Live" clId="Web-{BA66BB83-77F5-471D-B9DA-7D56935358A9}" dt="2023-09-28T21:28:46.826" v="34"/>
          <ac:picMkLst>
            <pc:docMk/>
            <pc:sldMk cId="3595791110" sldId="266"/>
            <ac:picMk id="6" creationId="{3F6D0AA5-4DE3-6FAD-04D6-8E068418580D}"/>
          </ac:picMkLst>
        </pc:picChg>
        <pc:picChg chg="del">
          <ac:chgData name="Guest User" userId="" providerId="Windows Live" clId="Web-{BA66BB83-77F5-471D-B9DA-7D56935358A9}" dt="2023-09-28T22:38:44.206" v="103"/>
          <ac:picMkLst>
            <pc:docMk/>
            <pc:sldMk cId="3595791110" sldId="266"/>
            <ac:picMk id="6" creationId="{77DA6BDB-DE74-DD75-A3F4-7FB28C4FF891}"/>
          </ac:picMkLst>
        </pc:picChg>
        <pc:picChg chg="add mod">
          <ac:chgData name="Guest User" userId="" providerId="Windows Live" clId="Web-{BA66BB83-77F5-471D-B9DA-7D56935358A9}" dt="2023-09-29T00:01:33.255" v="166" actId="1076"/>
          <ac:picMkLst>
            <pc:docMk/>
            <pc:sldMk cId="3595791110" sldId="266"/>
            <ac:picMk id="6" creationId="{815F8F7D-68CC-D021-2B96-CAFE27766E94}"/>
          </ac:picMkLst>
        </pc:picChg>
        <pc:picChg chg="del mod">
          <ac:chgData name="Guest User" userId="" providerId="Windows Live" clId="Web-{BA66BB83-77F5-471D-B9DA-7D56935358A9}" dt="2023-09-28T21:28:47.670" v="35"/>
          <ac:picMkLst>
            <pc:docMk/>
            <pc:sldMk cId="3595791110" sldId="266"/>
            <ac:picMk id="7" creationId="{530A27B7-F429-7850-2262-E8C44BA9239D}"/>
          </ac:picMkLst>
        </pc:picChg>
        <pc:picChg chg="add del mod">
          <ac:chgData name="Guest User" userId="" providerId="Windows Live" clId="Web-{BA66BB83-77F5-471D-B9DA-7D56935358A9}" dt="2023-09-29T00:00:45.347" v="149"/>
          <ac:picMkLst>
            <pc:docMk/>
            <pc:sldMk cId="3595791110" sldId="266"/>
            <ac:picMk id="7" creationId="{A0188A66-9159-EC06-DD3F-8485BD43A486}"/>
          </ac:picMkLst>
        </pc:picChg>
        <pc:picChg chg="add del mod">
          <ac:chgData name="Guest User" userId="" providerId="Windows Live" clId="Web-{BA66BB83-77F5-471D-B9DA-7D56935358A9}" dt="2023-09-29T00:00:44.222" v="147"/>
          <ac:picMkLst>
            <pc:docMk/>
            <pc:sldMk cId="3595791110" sldId="266"/>
            <ac:picMk id="8" creationId="{8E978105-CD4F-0BAB-69D5-24BF263152AE}"/>
          </ac:picMkLst>
        </pc:picChg>
        <pc:picChg chg="del mod">
          <ac:chgData name="Guest User" userId="" providerId="Windows Live" clId="Web-{BA66BB83-77F5-471D-B9DA-7D56935358A9}" dt="2023-09-28T21:28:48.139" v="36"/>
          <ac:picMkLst>
            <pc:docMk/>
            <pc:sldMk cId="3595791110" sldId="266"/>
            <ac:picMk id="8" creationId="{CACC4282-EE4F-EACA-2036-048D953E9716}"/>
          </ac:picMkLst>
        </pc:picChg>
        <pc:picChg chg="add del mod">
          <ac:chgData name="Guest User" userId="" providerId="Windows Live" clId="Web-{BA66BB83-77F5-471D-B9DA-7D56935358A9}" dt="2023-09-29T00:00:43.456" v="146"/>
          <ac:picMkLst>
            <pc:docMk/>
            <pc:sldMk cId="3595791110" sldId="266"/>
            <ac:picMk id="9" creationId="{4CBC366A-6DD0-8BA9-500C-245F4828B301}"/>
          </ac:picMkLst>
        </pc:picChg>
        <pc:picChg chg="del mod">
          <ac:chgData name="Guest User" userId="" providerId="Windows Live" clId="Web-{BA66BB83-77F5-471D-B9DA-7D56935358A9}" dt="2023-09-28T21:28:48.889" v="37"/>
          <ac:picMkLst>
            <pc:docMk/>
            <pc:sldMk cId="3595791110" sldId="266"/>
            <ac:picMk id="9" creationId="{FFD181BD-F1E1-3C55-8A0F-9D7E9DB46E4C}"/>
          </ac:picMkLst>
        </pc:picChg>
        <pc:picChg chg="add del mod">
          <ac:chgData name="Guest User" userId="" providerId="Windows Live" clId="Web-{BA66BB83-77F5-471D-B9DA-7D56935358A9}" dt="2023-09-29T00:00:42.581" v="144"/>
          <ac:picMkLst>
            <pc:docMk/>
            <pc:sldMk cId="3595791110" sldId="266"/>
            <ac:picMk id="10" creationId="{575A1998-314E-B868-4B39-1DC34A5254CC}"/>
          </ac:picMkLst>
        </pc:picChg>
        <pc:picChg chg="del mod">
          <ac:chgData name="Guest User" userId="" providerId="Windows Live" clId="Web-{BA66BB83-77F5-471D-B9DA-7D56935358A9}" dt="2023-09-28T21:28:49.952" v="39"/>
          <ac:picMkLst>
            <pc:docMk/>
            <pc:sldMk cId="3595791110" sldId="266"/>
            <ac:picMk id="10" creationId="{C7D8F67F-E038-5CA7-89FD-1383BF0F875E}"/>
          </ac:picMkLst>
        </pc:picChg>
        <pc:picChg chg="add del mod">
          <ac:chgData name="Guest User" userId="" providerId="Windows Live" clId="Web-{BA66BB83-77F5-471D-B9DA-7D56935358A9}" dt="2023-09-28T22:38:40.940" v="102"/>
          <ac:picMkLst>
            <pc:docMk/>
            <pc:sldMk cId="3595791110" sldId="266"/>
            <ac:picMk id="11" creationId="{02846F10-DA16-9DDE-2455-CDD64FC7EFE7}"/>
          </ac:picMkLst>
        </pc:picChg>
        <pc:picChg chg="add del mod">
          <ac:chgData name="Guest User" userId="" providerId="Windows Live" clId="Web-{BA66BB83-77F5-471D-B9DA-7D56935358A9}" dt="2023-09-29T00:04:24.605" v="183"/>
          <ac:picMkLst>
            <pc:docMk/>
            <pc:sldMk cId="3595791110" sldId="266"/>
            <ac:picMk id="11" creationId="{81079630-869E-8532-D959-BDE3DDA1E389}"/>
          </ac:picMkLst>
        </pc:picChg>
        <pc:picChg chg="del mod">
          <ac:chgData name="Guest User" userId="" providerId="Windows Live" clId="Web-{BA66BB83-77F5-471D-B9DA-7D56935358A9}" dt="2023-09-28T21:28:49.780" v="38"/>
          <ac:picMkLst>
            <pc:docMk/>
            <pc:sldMk cId="3595791110" sldId="266"/>
            <ac:picMk id="11" creationId="{97751012-7FA7-08B7-C35B-FD8E9B977C58}"/>
          </ac:picMkLst>
        </pc:picChg>
        <pc:picChg chg="del mod">
          <ac:chgData name="Guest User" userId="" providerId="Windows Live" clId="Web-{BA66BB83-77F5-471D-B9DA-7D56935358A9}" dt="2023-09-28T21:28:50.811" v="40"/>
          <ac:picMkLst>
            <pc:docMk/>
            <pc:sldMk cId="3595791110" sldId="266"/>
            <ac:picMk id="12" creationId="{61BDA0D2-6F78-D3FE-9B42-7A9C477D2699}"/>
          </ac:picMkLst>
        </pc:picChg>
        <pc:picChg chg="add del mod">
          <ac:chgData name="Guest User" userId="" providerId="Windows Live" clId="Web-{BA66BB83-77F5-471D-B9DA-7D56935358A9}" dt="2023-09-29T00:00:42.581" v="143"/>
          <ac:picMkLst>
            <pc:docMk/>
            <pc:sldMk cId="3595791110" sldId="266"/>
            <ac:picMk id="12" creationId="{94A923B6-F2E6-83B9-9FEE-49FD85C03A2E}"/>
          </ac:picMkLst>
        </pc:picChg>
        <pc:picChg chg="add del mod">
          <ac:chgData name="Guest User" userId="" providerId="Windows Live" clId="Web-{BA66BB83-77F5-471D-B9DA-7D56935358A9}" dt="2023-09-28T21:48:10.413" v="88"/>
          <ac:picMkLst>
            <pc:docMk/>
            <pc:sldMk cId="3595791110" sldId="266"/>
            <ac:picMk id="13" creationId="{3DBE332F-DED1-A485-CDBD-6726D91E5E52}"/>
          </ac:picMkLst>
        </pc:picChg>
        <pc:picChg chg="add mod">
          <ac:chgData name="Guest User" userId="" providerId="Windows Live" clId="Web-{BA66BB83-77F5-471D-B9DA-7D56935358A9}" dt="2023-09-29T00:01:56.912" v="176" actId="1076"/>
          <ac:picMkLst>
            <pc:docMk/>
            <pc:sldMk cId="3595791110" sldId="266"/>
            <ac:picMk id="13" creationId="{A2505EAE-271E-6064-7143-ED56A6E043A6}"/>
          </ac:picMkLst>
        </pc:picChg>
        <pc:picChg chg="add del mod">
          <ac:chgData name="Guest User" userId="" providerId="Windows Live" clId="Web-{BA66BB83-77F5-471D-B9DA-7D56935358A9}" dt="2023-09-28T21:48:50.150" v="91"/>
          <ac:picMkLst>
            <pc:docMk/>
            <pc:sldMk cId="3595791110" sldId="266"/>
            <ac:picMk id="14" creationId="{1760E8F6-6BA6-7BC3-4779-D571F4CF0460}"/>
          </ac:picMkLst>
        </pc:picChg>
        <pc:picChg chg="add mod">
          <ac:chgData name="Guest User" userId="" providerId="Windows Live" clId="Web-{BA66BB83-77F5-471D-B9DA-7D56935358A9}" dt="2023-09-29T00:02:19.772" v="181" actId="1076"/>
          <ac:picMkLst>
            <pc:docMk/>
            <pc:sldMk cId="3595791110" sldId="266"/>
            <ac:picMk id="14" creationId="{6F92B8B4-C544-D47B-FACF-3A39FDFA0F09}"/>
          </ac:picMkLst>
        </pc:picChg>
        <pc:picChg chg="add mod">
          <ac:chgData name="Guest User" userId="" providerId="Windows Live" clId="Web-{BA66BB83-77F5-471D-B9DA-7D56935358A9}" dt="2023-09-29T00:02:15.350" v="180" actId="1076"/>
          <ac:picMkLst>
            <pc:docMk/>
            <pc:sldMk cId="3595791110" sldId="266"/>
            <ac:picMk id="15" creationId="{2A437263-B67C-5059-A94A-5AD36BE02DE1}"/>
          </ac:picMkLst>
        </pc:picChg>
        <pc:picChg chg="add del mod">
          <ac:chgData name="Guest User" userId="" providerId="Windows Live" clId="Web-{BA66BB83-77F5-471D-B9DA-7D56935358A9}" dt="2023-09-28T21:48:09.444" v="87"/>
          <ac:picMkLst>
            <pc:docMk/>
            <pc:sldMk cId="3595791110" sldId="266"/>
            <ac:picMk id="15" creationId="{BBCE410D-61DE-8EA8-F7E1-38000549799F}"/>
          </ac:picMkLst>
        </pc:picChg>
        <pc:picChg chg="add mod">
          <ac:chgData name="Guest User" userId="" providerId="Windows Live" clId="Web-{BA66BB83-77F5-471D-B9DA-7D56935358A9}" dt="2023-09-29T00:02:08.991" v="178" actId="1076"/>
          <ac:picMkLst>
            <pc:docMk/>
            <pc:sldMk cId="3595791110" sldId="266"/>
            <ac:picMk id="16" creationId="{7DC0429E-C27E-F086-F83A-9D41AE8FE881}"/>
          </ac:picMkLst>
        </pc:picChg>
        <pc:picChg chg="add del mod">
          <ac:chgData name="Guest User" userId="" providerId="Windows Live" clId="Web-{BA66BB83-77F5-471D-B9DA-7D56935358A9}" dt="2023-09-28T21:48:50.619" v="92"/>
          <ac:picMkLst>
            <pc:docMk/>
            <pc:sldMk cId="3595791110" sldId="266"/>
            <ac:picMk id="16" creationId="{F9008DA2-C3B9-9185-CDEB-CD2C0FF27B83}"/>
          </ac:picMkLst>
        </pc:picChg>
        <pc:picChg chg="add mod">
          <ac:chgData name="Guest User" userId="" providerId="Windows Live" clId="Web-{BA66BB83-77F5-471D-B9DA-7D56935358A9}" dt="2023-09-29T00:01:58.865" v="177" actId="1076"/>
          <ac:picMkLst>
            <pc:docMk/>
            <pc:sldMk cId="3595791110" sldId="266"/>
            <ac:picMk id="21" creationId="{F09B2506-0D25-6E88-3AA2-5E1DCE60EA5D}"/>
          </ac:picMkLst>
        </pc:picChg>
        <pc:picChg chg="add del mod">
          <ac:chgData name="Guest User" userId="" providerId="Windows Live" clId="Web-{BA66BB83-77F5-471D-B9DA-7D56935358A9}" dt="2023-09-28T21:48:49.244" v="89"/>
          <ac:picMkLst>
            <pc:docMk/>
            <pc:sldMk cId="3595791110" sldId="266"/>
            <ac:picMk id="21" creationId="{F8BAD12E-A4BC-D877-8E22-985A87D547AC}"/>
          </ac:picMkLst>
        </pc:picChg>
        <pc:picChg chg="add mod">
          <ac:chgData name="Guest User" userId="" providerId="Windows Live" clId="Web-{BA66BB83-77F5-471D-B9DA-7D56935358A9}" dt="2023-09-29T00:02:11.850" v="179" actId="1076"/>
          <ac:picMkLst>
            <pc:docMk/>
            <pc:sldMk cId="3595791110" sldId="266"/>
            <ac:picMk id="22" creationId="{94A50F37-C1C9-A48A-B8F5-B7395B8FF550}"/>
          </ac:picMkLst>
        </pc:picChg>
        <pc:picChg chg="add del mod">
          <ac:chgData name="Guest User" userId="" providerId="Windows Live" clId="Web-{BA66BB83-77F5-471D-B9DA-7D56935358A9}" dt="2023-09-28T21:48:50.103" v="90"/>
          <ac:picMkLst>
            <pc:docMk/>
            <pc:sldMk cId="3595791110" sldId="266"/>
            <ac:picMk id="22" creationId="{F2EC90D6-25F5-A73B-4A90-1E16A9C40C6C}"/>
          </ac:picMkLst>
        </pc:picChg>
      </pc:sldChg>
      <pc:sldChg chg="delSp modSp">
        <pc:chgData name="Guest User" userId="" providerId="Windows Live" clId="Web-{BA66BB83-77F5-471D-B9DA-7D56935358A9}" dt="2023-09-28T21:33:01.576" v="85"/>
        <pc:sldMkLst>
          <pc:docMk/>
          <pc:sldMk cId="0" sldId="273"/>
        </pc:sldMkLst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24" creationId="{F3060C83-F051-4F0E-ABAD-AA0DFC48B218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26" creationId="{83C98ABE-055B-441F-B07E-44F97F083C39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28" creationId="{29FDB030-9B49-4CED-8CCD-4D99382388AC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0" creationId="{3783CA14-24A1-485C-8B30-D6A5D87987AD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2" creationId="{9A97C86A-04D6-40F7-AE84-31AB43E6A846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4" creationId="{FF9F2414-84E8-453E-B1F3-389FDE8192D9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6" creationId="{3ECA69A1-7536-43AC-85EF-C7106179F5ED}"/>
          </ac:spMkLst>
        </pc:spChg>
        <pc:picChg chg="mod">
          <ac:chgData name="Guest User" userId="" providerId="Windows Live" clId="Web-{BA66BB83-77F5-471D-B9DA-7D56935358A9}" dt="2023-09-28T21:33:01.576" v="85"/>
          <ac:picMkLst>
            <pc:docMk/>
            <pc:sldMk cId="0" sldId="273"/>
            <ac:picMk id="119" creationId="{00000000-0000-0000-0000-000000000000}"/>
          </ac:picMkLst>
        </pc:picChg>
      </pc:sldChg>
      <pc:sldChg chg="modSp">
        <pc:chgData name="Guest User" userId="" providerId="Windows Live" clId="Web-{BA66BB83-77F5-471D-B9DA-7D56935358A9}" dt="2023-09-28T21:20:59.327" v="15" actId="1076"/>
        <pc:sldMkLst>
          <pc:docMk/>
          <pc:sldMk cId="0" sldId="274"/>
        </pc:sldMkLst>
        <pc:picChg chg="mod">
          <ac:chgData name="Guest User" userId="" providerId="Windows Live" clId="Web-{BA66BB83-77F5-471D-B9DA-7D56935358A9}" dt="2023-09-28T21:20:59.327" v="15" actId="1076"/>
          <ac:picMkLst>
            <pc:docMk/>
            <pc:sldMk cId="0" sldId="274"/>
            <ac:picMk id="124" creationId="{00000000-0000-0000-0000-000000000000}"/>
          </ac:picMkLst>
        </pc:picChg>
      </pc:sldChg>
      <pc:sldChg chg="addSp delSp modSp">
        <pc:chgData name="Guest User" userId="" providerId="Windows Live" clId="Web-{BA66BB83-77F5-471D-B9DA-7D56935358A9}" dt="2023-09-29T01:01:43.921" v="269" actId="20577"/>
        <pc:sldMkLst>
          <pc:docMk/>
          <pc:sldMk cId="962639800" sldId="280"/>
        </pc:sldMkLst>
        <pc:spChg chg="add mod">
          <ac:chgData name="Guest User" userId="" providerId="Windows Live" clId="Web-{BA66BB83-77F5-471D-B9DA-7D56935358A9}" dt="2023-09-29T01:01:43.921" v="269" actId="20577"/>
          <ac:spMkLst>
            <pc:docMk/>
            <pc:sldMk cId="962639800" sldId="280"/>
            <ac:spMk id="5" creationId="{95064B3B-59AE-FC83-C4EC-97DC4ED784B7}"/>
          </ac:spMkLst>
        </pc:spChg>
        <pc:picChg chg="add mod">
          <ac:chgData name="Guest User" userId="" providerId="Windows Live" clId="Web-{BA66BB83-77F5-471D-B9DA-7D56935358A9}" dt="2023-09-29T00:07:38.597" v="212" actId="1076"/>
          <ac:picMkLst>
            <pc:docMk/>
            <pc:sldMk cId="962639800" sldId="280"/>
            <ac:picMk id="2" creationId="{ED88A3BD-96D6-71F9-11BE-2096A292EB29}"/>
          </ac:picMkLst>
        </pc:picChg>
        <pc:picChg chg="add mod">
          <ac:chgData name="Guest User" userId="" providerId="Windows Live" clId="Web-{BA66BB83-77F5-471D-B9DA-7D56935358A9}" dt="2023-09-29T00:21:46.187" v="237" actId="1076"/>
          <ac:picMkLst>
            <pc:docMk/>
            <pc:sldMk cId="962639800" sldId="280"/>
            <ac:picMk id="3" creationId="{75751831-BC74-E6BC-C3B0-EFB0B0817001}"/>
          </ac:picMkLst>
        </pc:picChg>
        <pc:picChg chg="del">
          <ac:chgData name="Guest User" userId="" providerId="Windows Live" clId="Web-{BA66BB83-77F5-471D-B9DA-7D56935358A9}" dt="2023-09-29T00:05:23.467" v="195"/>
          <ac:picMkLst>
            <pc:docMk/>
            <pc:sldMk cId="962639800" sldId="280"/>
            <ac:picMk id="6" creationId="{77DA6BDB-DE74-DD75-A3F4-7FB28C4FF891}"/>
          </ac:picMkLst>
        </pc:picChg>
      </pc:sldChg>
    </pc:docChg>
  </pc:docChgLst>
  <pc:docChgLst>
    <pc:chgData name="Guest User" providerId="Windows Live" clId="Web-{70C6725A-6DD0-4FCE-89E7-12336265D132}"/>
    <pc:docChg chg="modSld">
      <pc:chgData name="Guest User" userId="" providerId="Windows Live" clId="Web-{70C6725A-6DD0-4FCE-89E7-12336265D132}" dt="2023-10-02T23:26:03.662" v="1" actId="1076"/>
      <pc:docMkLst>
        <pc:docMk/>
      </pc:docMkLst>
      <pc:sldChg chg="modSp">
        <pc:chgData name="Guest User" userId="" providerId="Windows Live" clId="Web-{70C6725A-6DD0-4FCE-89E7-12336265D132}" dt="2023-10-02T23:26:03.662" v="1" actId="1076"/>
        <pc:sldMkLst>
          <pc:docMk/>
          <pc:sldMk cId="1966528045" sldId="283"/>
        </pc:sldMkLst>
        <pc:picChg chg="mod">
          <ac:chgData name="Guest User" userId="" providerId="Windows Live" clId="Web-{70C6725A-6DD0-4FCE-89E7-12336265D132}" dt="2023-10-02T23:26:03.662" v="1" actId="1076"/>
          <ac:picMkLst>
            <pc:docMk/>
            <pc:sldMk cId="1966528045" sldId="283"/>
            <ac:picMk id="2" creationId="{7AE3FBAA-499A-7366-77EB-5AFF06E714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FA8E4-DBFF-4969-854A-D336A01BFD8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AA86-8068-4735-A169-DEAA3C807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Joel: Slide 1-3</a:t>
            </a:r>
          </a:p>
          <a:p>
            <a:r>
              <a:rPr lang="en-US"/>
              <a:t>Max: 4-8</a:t>
            </a:r>
          </a:p>
          <a:p>
            <a:r>
              <a:rPr lang="en-US"/>
              <a:t>Tunga: 10 &amp; 11</a:t>
            </a:r>
          </a:p>
          <a:p>
            <a:r>
              <a:rPr lang="en-US"/>
              <a:t>Francesca: 9, 12-14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</a:t>
            </a:r>
            <a:r>
              <a:rPr lang="en-US" sz="1200" b="0" i="0">
                <a:effectLst/>
              </a:rPr>
              <a:t>For example, “a 10% customer churn rate for the last quarter”.</a:t>
            </a:r>
          </a:p>
          <a:p>
            <a:endParaRPr lang="en-US" sz="1200" b="0" i="0">
              <a:effectLst/>
            </a:endParaRPr>
          </a:p>
          <a:p>
            <a:r>
              <a:rPr lang="en-US"/>
              <a:t>*</a:t>
            </a:r>
            <a:r>
              <a:rPr lang="en-US" sz="1200" b="0" i="0">
                <a:effectLst/>
              </a:rPr>
              <a:t>For </a:t>
            </a:r>
            <a:r>
              <a:rPr lang="en-US" sz="1200"/>
              <a:t>example, i</a:t>
            </a:r>
            <a:r>
              <a:rPr lang="en-US" sz="1200" b="0" i="0">
                <a:effectLst/>
              </a:rPr>
              <a:t>f you have a churn rate of 10%, your retention rate is therefore 90%.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8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Francesca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5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Tunga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Francesca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8BEE-1DF2-BB2F-9F50-8AC4ABFB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2FF4-D427-D5BB-BB77-F253E0437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7FC5-487F-5E02-9A22-011CA255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8FB9-EB61-E464-3A3A-D3FB5ABE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604-8DDA-7FA6-812A-2CE8CFE4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93F-B577-DE4E-F4FC-3FD0D64C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AE782-FECB-42F2-60B3-4B1B85A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40A7-B4F3-6A82-D7FC-8CB46834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92C9-3EF9-F926-A77C-CC7DB9E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3E22-8819-EE93-45C7-14BCEB16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23E18-0E09-98BA-FCF0-1FFD6F41F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53483-64E3-2964-FC74-AFEF4EBA0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1855-2860-490E-D400-E1FA2760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D436-15C3-578C-B5CB-89E5DF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ED2C-0899-505D-B6B9-440B0E1A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7B6-B8C5-F5C0-6A45-3615DD9D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EFE1-BC61-B8F2-6B9F-AB03C488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5B32-001B-EAB3-638D-27169ACE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DAFF-EB08-BB22-50FD-569F1F6D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4476-2040-E762-5B55-6355CC15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FA75-4700-CACA-2050-EF413278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A2F8-A5C1-2AD9-7EC2-A6B74577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26AD-E96B-9B67-D4F6-0DFD52AB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6724-D2BC-93D1-098E-B1853B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00A5-9675-D33D-286A-0DE7EC37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5D03-B17C-B55F-59A8-2C0F3E1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8BDC-355E-16B8-CEFF-8782E877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0D14-AC1F-D2A3-1DE6-E8300AE0A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7517-C6D7-3F21-E4CC-E6EA07B6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74C5-C98C-A51D-852D-0864609D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0D5A-560B-8320-C48C-6CD4959A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0600-72DE-AEC1-64E7-B24E000A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2C66-628D-07E2-20B4-AED98766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9DFD-272F-C88D-E19B-DC0D8508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4C440-73A1-12C4-161F-245E8978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15C38-909C-1AA2-0C1F-A0F081DA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19B67-70D0-EA1B-66F6-FCF01BFD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FEB8F-4365-B6B7-757B-F908B64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7D6-899C-F2E9-4F2C-03F8EEFD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6A90-D714-63E0-FDC8-68BFFDBD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A233F-3B7A-6533-E11A-80B30984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B23E7-2746-39EC-1348-F152AD5C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FDAAB-1095-0D9E-EE3B-07B17799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07D15-A2C4-D869-77DD-721BEFD8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C878-DA0A-752D-2C74-01E526A5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EE940-D03B-3915-195E-941C4F70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127-CB9B-F26E-82C3-0F5D3E2E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8FD2-99BC-20C8-91BB-53151A1B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B8E7C-EAA2-09CC-21BE-E236760C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201A-8244-F642-B024-16E8713C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A20D-806C-490C-FB0D-BAA06D02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2E28-7C95-692A-B947-005C0553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24B2-3BC2-16DE-3BC3-4BD30037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51D5-F1AC-B5C6-0447-47AC43BEA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402E7-AB5B-640F-5587-70EA87192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0EE3-C936-22FA-B71E-5407E781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EE7D-DB98-6A9B-CA87-48A9E696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A8A4-4883-1B0D-4992-B680CFC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40124-2720-28C8-1AD1-6D404F51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C0D3-74A1-DE7A-CF10-9A5DB099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4623-149D-07B4-45F6-9A03EA0C9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EEC6-E087-74A7-64A3-FB268052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6DFB-465F-DB2A-49B6-8A078688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hassanamin/customer-chur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E946-040B-6700-FACE-54ED0F39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539"/>
            <a:ext cx="9144000" cy="827207"/>
          </a:xfrm>
        </p:spPr>
        <p:txBody>
          <a:bodyPr>
            <a:normAutofit fontScale="90000"/>
          </a:bodyPr>
          <a:lstStyle/>
          <a:p>
            <a:r>
              <a:rPr lang="en-US"/>
              <a:t>Predicting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3C71-3617-A86A-0136-60E87D1E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6254"/>
            <a:ext cx="9144000" cy="478766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Presented By: Max Glasser, </a:t>
            </a:r>
            <a:r>
              <a:rPr lang="en-US" err="1"/>
              <a:t>Tungalagtuya</a:t>
            </a:r>
            <a:r>
              <a:rPr lang="en-US"/>
              <a:t> </a:t>
            </a:r>
            <a:r>
              <a:rPr lang="en-US" err="1"/>
              <a:t>Naran</a:t>
            </a:r>
            <a:r>
              <a:rPr lang="en-US"/>
              <a:t>, Francesca </a:t>
            </a:r>
            <a:r>
              <a:rPr lang="en-US" err="1"/>
              <a:t>Palik</a:t>
            </a:r>
            <a:r>
              <a:rPr lang="en-US"/>
              <a:t> &amp; Joel Wiseman</a:t>
            </a:r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4B61D07B-90DC-03B8-18B2-F8CEF8F2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1" y="1564121"/>
            <a:ext cx="3729757" cy="372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7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0052C3-8332-88F8-1B83-FC0A850102EF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Confusion Matrix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A graph showing a tree confusion matrix&#10;&#10;Description automatically generated">
            <a:extLst>
              <a:ext uri="{FF2B5EF4-FFF2-40B4-BE49-F238E27FC236}">
                <a16:creationId xmlns:a16="http://schemas.microsoft.com/office/drawing/2014/main" id="{A2505EAE-271E-6064-7143-ED56A6E0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594" y="1719178"/>
            <a:ext cx="2743200" cy="2288935"/>
          </a:xfrm>
          <a:prstGeom prst="rect">
            <a:avLst/>
          </a:prstGeom>
        </p:spPr>
      </p:pic>
      <p:pic>
        <p:nvPicPr>
          <p:cNvPr id="14" name="Picture 13" descr="A blue and white graph&#10;&#10;Description automatically generated">
            <a:extLst>
              <a:ext uri="{FF2B5EF4-FFF2-40B4-BE49-F238E27FC236}">
                <a16:creationId xmlns:a16="http://schemas.microsoft.com/office/drawing/2014/main" id="{6F92B8B4-C544-D47B-FACF-3A39FDFA0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48" y="4201824"/>
            <a:ext cx="2743200" cy="2288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37263-B67C-5059-A94A-5AD36BE02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9" y="4200446"/>
            <a:ext cx="2743200" cy="2267107"/>
          </a:xfrm>
          <a:prstGeom prst="rect">
            <a:avLst/>
          </a:prstGeom>
        </p:spPr>
      </p:pic>
      <p:pic>
        <p:nvPicPr>
          <p:cNvPr id="16" name="Picture 1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DC0429E-C27E-F086-F83A-9D41AE8F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626" y="1773801"/>
            <a:ext cx="2743200" cy="2228850"/>
          </a:xfrm>
          <a:prstGeom prst="rect">
            <a:avLst/>
          </a:prstGeom>
        </p:spPr>
      </p:pic>
      <p:pic>
        <p:nvPicPr>
          <p:cNvPr id="21" name="Picture 20" descr="A graph showing a logistic regression confusion matrix&#10;&#10;Description automatically generated">
            <a:extLst>
              <a:ext uri="{FF2B5EF4-FFF2-40B4-BE49-F238E27FC236}">
                <a16:creationId xmlns:a16="http://schemas.microsoft.com/office/drawing/2014/main" id="{F09B2506-0D25-6E88-3AA2-5E1DCE60E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39" y="1719178"/>
            <a:ext cx="2743200" cy="2288935"/>
          </a:xfrm>
          <a:prstGeom prst="rect">
            <a:avLst/>
          </a:prstGeom>
        </p:spPr>
      </p:pic>
      <p:pic>
        <p:nvPicPr>
          <p:cNvPr id="22" name="Picture 21" descr="A graph of a random forest confusion matrix&#10;&#10;Description automatically generated">
            <a:extLst>
              <a:ext uri="{FF2B5EF4-FFF2-40B4-BE49-F238E27FC236}">
                <a16:creationId xmlns:a16="http://schemas.microsoft.com/office/drawing/2014/main" id="{94A50F37-C1C9-A48A-B8F5-B7395B8FF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6239" y="1719177"/>
            <a:ext cx="2743200" cy="22889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0A4E69-0173-0236-0E34-0A52AE831901}"/>
              </a:ext>
            </a:extLst>
          </p:cNvPr>
          <p:cNvSpPr txBox="1"/>
          <p:nvPr/>
        </p:nvSpPr>
        <p:spPr>
          <a:xfrm>
            <a:off x="9008806" y="4338484"/>
            <a:ext cx="245806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imes New Roman"/>
                <a:cs typeface="Times New Roman"/>
              </a:rPr>
              <a:t>The Random Forest appears to have relatively better overall performance compared to the other algorithms.</a:t>
            </a:r>
            <a:endParaRPr lang="en-US" sz="200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2" name="Picture 1" descr="A graph of a random forest confusion matrix&#10;&#10;Description automatically generated">
            <a:extLst>
              <a:ext uri="{FF2B5EF4-FFF2-40B4-BE49-F238E27FC236}">
                <a16:creationId xmlns:a16="http://schemas.microsoft.com/office/drawing/2014/main" id="{C59F9454-2DD4-7CE2-FDCD-0FDA65F3CD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8352" y="4176086"/>
            <a:ext cx="2743200" cy="22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0052C3-8332-88F8-1B83-FC0A850102EF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8A3BD-96D6-71F9-11BE-2096A292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07" y="1900791"/>
            <a:ext cx="4918587" cy="4051934"/>
          </a:xfrm>
          <a:prstGeom prst="rect">
            <a:avLst/>
          </a:prstGeom>
        </p:spPr>
      </p:pic>
      <p:pic>
        <p:nvPicPr>
          <p:cNvPr id="3" name="Picture 2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5751831-BC74-E6BC-C3B0-EFB0B081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12" y="3760994"/>
            <a:ext cx="3539305" cy="2187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64B3B-59AE-FC83-C4EC-97DC4ED784B7}"/>
              </a:ext>
            </a:extLst>
          </p:cNvPr>
          <p:cNvSpPr txBox="1"/>
          <p:nvPr/>
        </p:nvSpPr>
        <p:spPr>
          <a:xfrm>
            <a:off x="1106129" y="1831257"/>
            <a:ext cx="46211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ea typeface="+mn-lt"/>
                <a:cs typeface="+mn-lt"/>
              </a:rPr>
              <a:t>Ada Boost Classifier is the best option for mean and standard deviation of the accuracy scores. 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63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 – Predicting Churn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53E39-E9AE-F1DF-5892-66BFB1EDF578}"/>
              </a:ext>
            </a:extLst>
          </p:cNvPr>
          <p:cNvSpPr txBox="1"/>
          <p:nvPr/>
        </p:nvSpPr>
        <p:spPr>
          <a:xfrm>
            <a:off x="576682" y="1630869"/>
            <a:ext cx="11038636" cy="508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– </a:t>
            </a:r>
            <a:r>
              <a:rPr lang="en-US" sz="1400" b="1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Advanced form of Machine Learning known as ‘Deep Learning’</a:t>
            </a:r>
            <a:endParaRPr lang="en-US" sz="140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- </a:t>
            </a:r>
            <a:r>
              <a:rPr lang="en-US" sz="1400" b="1" i="1">
                <a:solidFill>
                  <a:srgbClr val="0000FF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Uses interconnected nodes or neurons in a layered structure that resembles the human brain.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Our Goal: </a:t>
            </a:r>
            <a:r>
              <a:rPr lang="en-US" sz="1400" b="1" i="1">
                <a:solidFill>
                  <a:srgbClr val="0000FF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Predicting Client Churn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Datafile: </a:t>
            </a:r>
            <a:r>
              <a:rPr lang="en-US" sz="1400" b="1" i="1">
                <a:solidFill>
                  <a:srgbClr val="0000FF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900 records, 6 fields </a:t>
            </a:r>
            <a:r>
              <a:rPr lang="en-US" sz="1400" b="1" i="1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used in our model.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Target variable: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Churn</a:t>
            </a:r>
            <a:endParaRPr lang="en-US" sz="140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Features: 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Client Age</a:t>
            </a:r>
            <a:endParaRPr lang="en-US" sz="140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Total Purchase</a:t>
            </a:r>
            <a:endParaRPr lang="en-US" sz="140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Account Manager (0/1)</a:t>
            </a:r>
            <a:endParaRPr lang="en-US" sz="140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Years Subscribed</a:t>
            </a:r>
            <a:endParaRPr lang="en-US" sz="140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Number of Websites Used</a:t>
            </a:r>
            <a:endParaRPr lang="en-US" sz="140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Initial construction run shows strong predictive capacity:  </a:t>
            </a: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86% 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Predictive accuracy  decreased with additional layers added, increased neurons, and more powerful activation functions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The initial two layers, the sigmoid activation function for each layer, and 500 &amp; 300 neurons respectively, increased predictive accuracy 1% :  </a:t>
            </a: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87%</a:t>
            </a:r>
            <a:r>
              <a:rPr lang="en-US" sz="140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is most effective when used with </a:t>
            </a:r>
            <a:r>
              <a:rPr lang="en-US" sz="1400" i="1">
                <a:solidFill>
                  <a:srgbClr val="2239E6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‘</a:t>
            </a: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BIG data</a:t>
            </a:r>
            <a:r>
              <a:rPr lang="en-US" sz="1400" i="1">
                <a:solidFill>
                  <a:srgbClr val="2239E6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’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can yield unreliable results on data that is too small/simple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Potential underperformance due to: 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Overfitting Training Data</a:t>
            </a:r>
            <a:endParaRPr lang="en-US" sz="140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The Vanishing Gradient Theorem (i.e. Back Propagation)</a:t>
            </a:r>
            <a:endParaRPr lang="en-US" sz="140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 – Predicting Churn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2383C-EE65-99BA-AF59-689DF51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41" y="1808965"/>
            <a:ext cx="8089207" cy="46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Faced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229F603-DF97-DC27-0BBF-2AB2DBE80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4" y="199269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Datafile relatively small – 900 records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ea typeface="Calibri"/>
                <a:cs typeface="Calibri"/>
              </a:rPr>
              <a:t>Only 10 fields to work with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ea typeface="Calibri"/>
                <a:cs typeface="Calibri"/>
              </a:rPr>
              <a:t>Geographic data completely fictional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The 4 critical questions to ask remote employees - Know Your Team | Blog">
            <a:extLst>
              <a:ext uri="{FF2B5EF4-FFF2-40B4-BE49-F238E27FC236}">
                <a16:creationId xmlns:a16="http://schemas.microsoft.com/office/drawing/2014/main" id="{B7F95BA1-33DD-5F4D-D19D-B15A3675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49563"/>
            <a:ext cx="97536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1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The End&quot; Images – Browse 12,137 Stock Photos, Vectors, and Video | Adobe  Stock">
            <a:extLst>
              <a:ext uri="{FF2B5EF4-FFF2-40B4-BE49-F238E27FC236}">
                <a16:creationId xmlns:a16="http://schemas.microsoft.com/office/drawing/2014/main" id="{C9C62650-4B41-C65C-2BDD-B34D86E9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2" y="-29768"/>
            <a:ext cx="12196882" cy="69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8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1E946-040B-6700-FACE-54ED0F39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What is Customer Churn?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3C71-3617-A86A-0136-60E87D1E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Customer churn rate (CCR) is the essential metric for tracking how many customers are leaving your firm. It is always expressed as a percentage and covers a specific period of time.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Its important to remember that customer churn rate is the inverse of the </a:t>
            </a:r>
            <a:r>
              <a:rPr lang="en-US" sz="1300" b="0" i="0" u="none" strike="noStrike">
                <a:effectLst/>
              </a:rPr>
              <a:t>customer retention</a:t>
            </a:r>
            <a:r>
              <a:rPr lang="en-US" sz="1300" b="0" i="0">
                <a:effectLst/>
              </a:rPr>
              <a:t> rate.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This matters because decision-makers looking at forecasting need to address customer churn to achieve their retention goals.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4411B2-BAA1-1F53-60C2-98CB16ECD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0" r="31229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about the Data Set?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A326955-4F88-3FA5-A7C4-31FE578ED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475" y="1544129"/>
            <a:ext cx="10936397" cy="419150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1600" b="0" i="0">
                <a:effectLst/>
              </a:rPr>
              <a:t>A marketing agency has many customers who use their service to produce ads for customer websites. They've noticed that they have quite a bit of churn in clients. They randomly assign account managers but want to be more </a:t>
            </a:r>
            <a:r>
              <a:rPr lang="en-US" sz="1600"/>
              <a:t>strategic by assigning their best account managers to the clients most at risk to churn. T</a:t>
            </a:r>
            <a:r>
              <a:rPr lang="en-US" sz="1600" b="0" i="0">
                <a:effectLst/>
              </a:rPr>
              <a:t>hey have provided their historical client data, so that we can leverage to build a machine-learning model to quickly identify at-risk customers.</a:t>
            </a:r>
          </a:p>
          <a:p>
            <a:pPr algn="l">
              <a:lnSpc>
                <a:spcPct val="120000"/>
              </a:lnSpc>
            </a:pPr>
            <a:r>
              <a:rPr lang="en-US" sz="1600" b="1" i="0" u="sng">
                <a:effectLst/>
              </a:rPr>
              <a:t>Key Data Points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Name: Name of the latest contact at Company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Age: Customer Age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Total Purchase: Total Ads Purchased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Account Manager: Binary 0=No manager, 1= Account manager assigned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Years: Total Years as a customer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Number of Websites Used: Number of websites that use the service.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Onboard Date: The date that the name of the latest contact was onboarded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Location: Client HQ Address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Company: Name of Client Company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/>
              <a:t>Churn: Yes or No</a:t>
            </a:r>
            <a:endParaRPr lang="en-US" sz="1600" b="0" i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3C4043"/>
              </a:solidFill>
              <a:latin typeface="Inter"/>
            </a:endParaRP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B201B-02EB-D2AB-73B7-4A1018AA9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10"/>
          <a:stretch/>
        </p:blipFill>
        <p:spPr>
          <a:xfrm>
            <a:off x="7139134" y="3145536"/>
            <a:ext cx="4058092" cy="1383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BD870-260A-9BF5-49A2-C6251BAF5D0F}"/>
              </a:ext>
            </a:extLst>
          </p:cNvPr>
          <p:cNvSpPr txBox="1"/>
          <p:nvPr/>
        </p:nvSpPr>
        <p:spPr>
          <a:xfrm>
            <a:off x="947870" y="5790178"/>
            <a:ext cx="5960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 Source: </a:t>
            </a:r>
            <a:r>
              <a:rPr lang="en-US" sz="1200">
                <a:hlinkClick r:id="rId4"/>
              </a:rPr>
              <a:t>https://www.kaggle.com/datasets/hassanamin/customer-churn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685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oogle Shape;119;g284be9a9b70_1_0">
            <a:extLst>
              <a:ext uri="{FF2B5EF4-FFF2-40B4-BE49-F238E27FC236}">
                <a16:creationId xmlns:a16="http://schemas.microsoft.com/office/drawing/2014/main" id="{1E7B892F-FE1C-CD1D-BCDC-1E71E8A8B3C6}"/>
              </a:ext>
            </a:extLst>
          </p:cNvPr>
          <p:cNvPicPr preferRelativeResize="0"/>
          <p:nvPr/>
        </p:nvPicPr>
        <p:blipFill rotWithShape="1">
          <a:blip r:embed="rId3"/>
          <a:srcRect l="1121" r="-1"/>
          <a:stretch/>
        </p:blipFill>
        <p:spPr>
          <a:xfrm>
            <a:off x="3913632" y="1495701"/>
            <a:ext cx="4698877" cy="4667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65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A3298C-82E3-5270-D7FB-B3D7DAE3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56" y="1630869"/>
            <a:ext cx="7058287" cy="50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5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Google Shape;129;g284be9a9b70_1_13">
            <a:extLst>
              <a:ext uri="{FF2B5EF4-FFF2-40B4-BE49-F238E27FC236}">
                <a16:creationId xmlns:a16="http://schemas.microsoft.com/office/drawing/2014/main" id="{6FF4F244-090A-276C-C706-411ED0A2D0B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90552" y="1708381"/>
            <a:ext cx="4210896" cy="4963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82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E110C-7D3B-EA49-CCF2-F568AD83F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0"/>
          <a:stretch/>
        </p:blipFill>
        <p:spPr>
          <a:xfrm>
            <a:off x="1287018" y="1602718"/>
            <a:ext cx="9617964" cy="49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6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Google Shape;114;p5">
            <a:extLst>
              <a:ext uri="{FF2B5EF4-FFF2-40B4-BE49-F238E27FC236}">
                <a16:creationId xmlns:a16="http://schemas.microsoft.com/office/drawing/2014/main" id="{7AE3FBAA-499A-7366-77EB-5AFF06E714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147"/>
          <a:stretch/>
        </p:blipFill>
        <p:spPr>
          <a:xfrm>
            <a:off x="877286" y="1711551"/>
            <a:ext cx="10491216" cy="4978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EC03415C-3ABE-7CA8-545F-444E8B181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7" y="1844492"/>
            <a:ext cx="8493834" cy="4426397"/>
          </a:xfrm>
          <a:prstGeom prst="rect">
            <a:avLst/>
          </a:prstGeom>
        </p:spPr>
      </p:pic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8B1A3194-A8B1-A0AA-6D15-E5A8F67E4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16" y="4891980"/>
            <a:ext cx="973206" cy="1295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807C92-1EB1-9C3B-FA2C-168C5451B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701" y="5203006"/>
            <a:ext cx="1861363" cy="1000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B5669-05CA-BBCA-902A-15391D74E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4594" y="1630869"/>
            <a:ext cx="2146439" cy="51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4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Predicting Customer Churn</vt:lpstr>
      <vt:lpstr>What is Customer Churn?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dc:creator>Joel Wiseman</dc:creator>
  <cp:revision>1</cp:revision>
  <dcterms:created xsi:type="dcterms:W3CDTF">2023-09-26T00:21:36Z</dcterms:created>
  <dcterms:modified xsi:type="dcterms:W3CDTF">2023-10-02T23:26:29Z</dcterms:modified>
</cp:coreProperties>
</file>