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303" r:id="rId2"/>
    <p:sldId id="300" r:id="rId3"/>
    <p:sldId id="306" r:id="rId4"/>
    <p:sldId id="304" r:id="rId5"/>
    <p:sldId id="276" r:id="rId6"/>
    <p:sldId id="308" r:id="rId7"/>
    <p:sldId id="310" r:id="rId8"/>
    <p:sldId id="307" r:id="rId9"/>
    <p:sldId id="305" r:id="rId10"/>
    <p:sldId id="309" r:id="rId11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3"/>
    </p:embeddedFont>
    <p:embeddedFont>
      <p:font typeface="Bellota Text" pitchFamily="2" charset="77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Irish Grover" panose="02000000000000000000" pitchFamily="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78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7B7505-82DE-455C-A59E-86339CAC250E}">
  <a:tblStyle styleId="{A97B7505-82DE-455C-A59E-86339CAC25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245"/>
  </p:normalViewPr>
  <p:slideViewPr>
    <p:cSldViewPr snapToGrid="0" snapToObjects="1">
      <p:cViewPr varScale="1">
        <p:scale>
          <a:sx n="108" d="100"/>
          <a:sy n="108" d="100"/>
        </p:scale>
        <p:origin x="1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e1a6e80de1_1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e1a6e80de1_1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68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6ddd5f3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6ddd5f3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32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e1a6e80de1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e1a6e80de1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6ddd5f3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6ddd5f3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228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e1a6e80de1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e1a6e80de1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623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6ddd5f3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6ddd5f3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02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1a6e80de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1a6e80de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58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rish Grover"/>
              <a:buAutoNum type="arabicPeriod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211123" y="329449"/>
            <a:ext cx="322248" cy="489963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rot="10800000" flipH="1">
            <a:off x="8778352" y="329449"/>
            <a:ext cx="220852" cy="22090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8563267" y="1488789"/>
            <a:ext cx="389651" cy="487614"/>
            <a:chOff x="4486976" y="3269958"/>
            <a:chExt cx="242788" cy="303847"/>
          </a:xfrm>
        </p:grpSpPr>
        <p:sp>
          <p:nvSpPr>
            <p:cNvPr id="47" name="Google Shape;47;p4"/>
            <p:cNvSpPr/>
            <p:nvPr/>
          </p:nvSpPr>
          <p:spPr>
            <a:xfrm>
              <a:off x="4486976" y="3269958"/>
              <a:ext cx="242788" cy="303847"/>
            </a:xfrm>
            <a:custGeom>
              <a:avLst/>
              <a:gdLst/>
              <a:ahLst/>
              <a:cxnLst/>
              <a:rect l="l" t="t" r="r" b="b"/>
              <a:pathLst>
                <a:path w="11897" h="14889" extrusionOk="0">
                  <a:moveTo>
                    <a:pt x="6691" y="577"/>
                  </a:moveTo>
                  <a:cubicBezTo>
                    <a:pt x="6765" y="577"/>
                    <a:pt x="6813" y="582"/>
                    <a:pt x="6826" y="582"/>
                  </a:cubicBezTo>
                  <a:cubicBezTo>
                    <a:pt x="8517" y="666"/>
                    <a:pt x="9701" y="1242"/>
                    <a:pt x="10352" y="2299"/>
                  </a:cubicBezTo>
                  <a:cubicBezTo>
                    <a:pt x="11283" y="3812"/>
                    <a:pt x="10899" y="5951"/>
                    <a:pt x="10291" y="7327"/>
                  </a:cubicBezTo>
                  <a:cubicBezTo>
                    <a:pt x="9944" y="8105"/>
                    <a:pt x="9809" y="9036"/>
                    <a:pt x="9678" y="9935"/>
                  </a:cubicBezTo>
                  <a:cubicBezTo>
                    <a:pt x="9345" y="12182"/>
                    <a:pt x="9036" y="14307"/>
                    <a:pt x="5572" y="14307"/>
                  </a:cubicBezTo>
                  <a:cubicBezTo>
                    <a:pt x="4107" y="14307"/>
                    <a:pt x="2974" y="13783"/>
                    <a:pt x="2206" y="12748"/>
                  </a:cubicBezTo>
                  <a:cubicBezTo>
                    <a:pt x="699" y="10717"/>
                    <a:pt x="858" y="7056"/>
                    <a:pt x="1682" y="4327"/>
                  </a:cubicBezTo>
                  <a:cubicBezTo>
                    <a:pt x="2759" y="778"/>
                    <a:pt x="5979" y="577"/>
                    <a:pt x="6691" y="577"/>
                  </a:cubicBezTo>
                  <a:close/>
                  <a:moveTo>
                    <a:pt x="6751" y="0"/>
                  </a:moveTo>
                  <a:cubicBezTo>
                    <a:pt x="6072" y="0"/>
                    <a:pt x="2332" y="186"/>
                    <a:pt x="1130" y="4159"/>
                  </a:cubicBezTo>
                  <a:cubicBezTo>
                    <a:pt x="325" y="6817"/>
                    <a:pt x="1" y="10754"/>
                    <a:pt x="1738" y="13095"/>
                  </a:cubicBezTo>
                  <a:cubicBezTo>
                    <a:pt x="2623" y="14284"/>
                    <a:pt x="3911" y="14888"/>
                    <a:pt x="5572" y="14888"/>
                  </a:cubicBezTo>
                  <a:cubicBezTo>
                    <a:pt x="9537" y="14888"/>
                    <a:pt x="9916" y="12298"/>
                    <a:pt x="10248" y="10019"/>
                  </a:cubicBezTo>
                  <a:cubicBezTo>
                    <a:pt x="10380" y="9120"/>
                    <a:pt x="10506" y="8269"/>
                    <a:pt x="10820" y="7562"/>
                  </a:cubicBezTo>
                  <a:cubicBezTo>
                    <a:pt x="11522" y="5989"/>
                    <a:pt x="11896" y="3699"/>
                    <a:pt x="10848" y="1996"/>
                  </a:cubicBezTo>
                  <a:cubicBezTo>
                    <a:pt x="10090" y="765"/>
                    <a:pt x="8746" y="95"/>
                    <a:pt x="6854" y="2"/>
                  </a:cubicBezTo>
                  <a:cubicBezTo>
                    <a:pt x="6845" y="1"/>
                    <a:pt x="6809" y="0"/>
                    <a:pt x="6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4583850" y="3345812"/>
              <a:ext cx="67467" cy="150607"/>
            </a:xfrm>
            <a:custGeom>
              <a:avLst/>
              <a:gdLst/>
              <a:ahLst/>
              <a:cxnLst/>
              <a:rect l="l" t="t" r="r" b="b"/>
              <a:pathLst>
                <a:path w="3306" h="7380" extrusionOk="0">
                  <a:moveTo>
                    <a:pt x="293" y="0"/>
                  </a:moveTo>
                  <a:cubicBezTo>
                    <a:pt x="251" y="0"/>
                    <a:pt x="209" y="10"/>
                    <a:pt x="169" y="29"/>
                  </a:cubicBezTo>
                  <a:cubicBezTo>
                    <a:pt x="67" y="77"/>
                    <a:pt x="1" y="179"/>
                    <a:pt x="1" y="291"/>
                  </a:cubicBezTo>
                  <a:lnTo>
                    <a:pt x="1" y="7088"/>
                  </a:lnTo>
                  <a:cubicBezTo>
                    <a:pt x="1" y="7248"/>
                    <a:pt x="132" y="7379"/>
                    <a:pt x="292" y="7379"/>
                  </a:cubicBezTo>
                  <a:cubicBezTo>
                    <a:pt x="450" y="7379"/>
                    <a:pt x="582" y="7248"/>
                    <a:pt x="582" y="7088"/>
                  </a:cubicBezTo>
                  <a:lnTo>
                    <a:pt x="582" y="909"/>
                  </a:lnTo>
                  <a:lnTo>
                    <a:pt x="2791" y="2749"/>
                  </a:lnTo>
                  <a:cubicBezTo>
                    <a:pt x="2847" y="2794"/>
                    <a:pt x="2913" y="2816"/>
                    <a:pt x="2978" y="2816"/>
                  </a:cubicBezTo>
                  <a:cubicBezTo>
                    <a:pt x="3062" y="2816"/>
                    <a:pt x="3145" y="2780"/>
                    <a:pt x="3203" y="2711"/>
                  </a:cubicBezTo>
                  <a:cubicBezTo>
                    <a:pt x="3306" y="2585"/>
                    <a:pt x="3287" y="2402"/>
                    <a:pt x="3166" y="2300"/>
                  </a:cubicBezTo>
                  <a:lnTo>
                    <a:pt x="478" y="67"/>
                  </a:lnTo>
                  <a:cubicBezTo>
                    <a:pt x="424" y="24"/>
                    <a:pt x="359" y="0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583095" y="3408280"/>
              <a:ext cx="48917" cy="34836"/>
            </a:xfrm>
            <a:custGeom>
              <a:avLst/>
              <a:gdLst/>
              <a:ahLst/>
              <a:cxnLst/>
              <a:rect l="l" t="t" r="r" b="b"/>
              <a:pathLst>
                <a:path w="2397" h="1707" extrusionOk="0">
                  <a:moveTo>
                    <a:pt x="328" y="0"/>
                  </a:moveTo>
                  <a:cubicBezTo>
                    <a:pt x="233" y="0"/>
                    <a:pt x="141" y="47"/>
                    <a:pt x="85" y="133"/>
                  </a:cubicBezTo>
                  <a:cubicBezTo>
                    <a:pt x="1" y="264"/>
                    <a:pt x="38" y="447"/>
                    <a:pt x="169" y="531"/>
                  </a:cubicBezTo>
                  <a:lnTo>
                    <a:pt x="1911" y="1659"/>
                  </a:lnTo>
                  <a:cubicBezTo>
                    <a:pt x="1958" y="1692"/>
                    <a:pt x="2014" y="1706"/>
                    <a:pt x="2066" y="1706"/>
                  </a:cubicBezTo>
                  <a:cubicBezTo>
                    <a:pt x="2163" y="1706"/>
                    <a:pt x="2257" y="1664"/>
                    <a:pt x="2308" y="1575"/>
                  </a:cubicBezTo>
                  <a:cubicBezTo>
                    <a:pt x="2397" y="1443"/>
                    <a:pt x="2360" y="1261"/>
                    <a:pt x="2224" y="1177"/>
                  </a:cubicBezTo>
                  <a:lnTo>
                    <a:pt x="487" y="49"/>
                  </a:lnTo>
                  <a:cubicBezTo>
                    <a:pt x="438" y="16"/>
                    <a:pt x="382" y="0"/>
                    <a:pt x="3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4"/>
          <p:cNvSpPr/>
          <p:nvPr/>
        </p:nvSpPr>
        <p:spPr>
          <a:xfrm>
            <a:off x="286756" y="1602608"/>
            <a:ext cx="170999" cy="259993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4"/>
          <p:cNvGrpSpPr/>
          <p:nvPr/>
        </p:nvGrpSpPr>
        <p:grpSpPr>
          <a:xfrm>
            <a:off x="272775" y="2645798"/>
            <a:ext cx="389655" cy="572695"/>
            <a:chOff x="2517509" y="1373387"/>
            <a:chExt cx="220605" cy="324234"/>
          </a:xfrm>
        </p:grpSpPr>
        <p:sp>
          <p:nvSpPr>
            <p:cNvPr id="52" name="Google Shape;52;p4"/>
            <p:cNvSpPr/>
            <p:nvPr/>
          </p:nvSpPr>
          <p:spPr>
            <a:xfrm>
              <a:off x="2517509" y="1373387"/>
              <a:ext cx="220605" cy="324234"/>
            </a:xfrm>
            <a:custGeom>
              <a:avLst/>
              <a:gdLst/>
              <a:ahLst/>
              <a:cxnLst/>
              <a:rect l="l" t="t" r="r" b="b"/>
              <a:pathLst>
                <a:path w="10810" h="15888" extrusionOk="0">
                  <a:moveTo>
                    <a:pt x="6428" y="580"/>
                  </a:moveTo>
                  <a:cubicBezTo>
                    <a:pt x="6924" y="580"/>
                    <a:pt x="7247" y="716"/>
                    <a:pt x="7270" y="726"/>
                  </a:cubicBezTo>
                  <a:cubicBezTo>
                    <a:pt x="7281" y="726"/>
                    <a:pt x="7285" y="731"/>
                    <a:pt x="7294" y="731"/>
                  </a:cubicBezTo>
                  <a:cubicBezTo>
                    <a:pt x="9443" y="1461"/>
                    <a:pt x="10211" y="5014"/>
                    <a:pt x="10010" y="8006"/>
                  </a:cubicBezTo>
                  <a:cubicBezTo>
                    <a:pt x="9798" y="11221"/>
                    <a:pt x="8446" y="14690"/>
                    <a:pt x="5909" y="15191"/>
                  </a:cubicBezTo>
                  <a:cubicBezTo>
                    <a:pt x="5504" y="15270"/>
                    <a:pt x="5123" y="15310"/>
                    <a:pt x="4765" y="15310"/>
                  </a:cubicBezTo>
                  <a:cubicBezTo>
                    <a:pt x="3657" y="15310"/>
                    <a:pt x="2775" y="14932"/>
                    <a:pt x="2131" y="14175"/>
                  </a:cubicBezTo>
                  <a:cubicBezTo>
                    <a:pt x="670" y="12467"/>
                    <a:pt x="637" y="8890"/>
                    <a:pt x="2046" y="5065"/>
                  </a:cubicBezTo>
                  <a:cubicBezTo>
                    <a:pt x="2880" y="2809"/>
                    <a:pt x="3956" y="1386"/>
                    <a:pt x="5253" y="829"/>
                  </a:cubicBezTo>
                  <a:cubicBezTo>
                    <a:pt x="5698" y="637"/>
                    <a:pt x="6101" y="580"/>
                    <a:pt x="6428" y="580"/>
                  </a:cubicBezTo>
                  <a:close/>
                  <a:moveTo>
                    <a:pt x="6421" y="1"/>
                  </a:moveTo>
                  <a:cubicBezTo>
                    <a:pt x="6029" y="1"/>
                    <a:pt x="5556" y="69"/>
                    <a:pt x="5043" y="286"/>
                  </a:cubicBezTo>
                  <a:cubicBezTo>
                    <a:pt x="3587" y="904"/>
                    <a:pt x="2393" y="2444"/>
                    <a:pt x="1504" y="4864"/>
                  </a:cubicBezTo>
                  <a:cubicBezTo>
                    <a:pt x="0" y="8946"/>
                    <a:pt x="71" y="12658"/>
                    <a:pt x="1686" y="14554"/>
                  </a:cubicBezTo>
                  <a:cubicBezTo>
                    <a:pt x="2439" y="15434"/>
                    <a:pt x="3493" y="15888"/>
                    <a:pt x="4775" y="15888"/>
                  </a:cubicBezTo>
                  <a:cubicBezTo>
                    <a:pt x="5168" y="15888"/>
                    <a:pt x="5585" y="15846"/>
                    <a:pt x="6021" y="15758"/>
                  </a:cubicBezTo>
                  <a:cubicBezTo>
                    <a:pt x="9055" y="15163"/>
                    <a:pt x="10379" y="11225"/>
                    <a:pt x="10589" y="8043"/>
                  </a:cubicBezTo>
                  <a:cubicBezTo>
                    <a:pt x="10809" y="4733"/>
                    <a:pt x="9934" y="1025"/>
                    <a:pt x="7491" y="187"/>
                  </a:cubicBezTo>
                  <a:cubicBezTo>
                    <a:pt x="7409" y="153"/>
                    <a:pt x="7007" y="1"/>
                    <a:pt x="6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2591364" y="1467118"/>
              <a:ext cx="81222" cy="150567"/>
            </a:xfrm>
            <a:custGeom>
              <a:avLst/>
              <a:gdLst/>
              <a:ahLst/>
              <a:cxnLst/>
              <a:rect l="l" t="t" r="r" b="b"/>
              <a:pathLst>
                <a:path w="3980" h="7378" extrusionOk="0">
                  <a:moveTo>
                    <a:pt x="288" y="1"/>
                  </a:moveTo>
                  <a:cubicBezTo>
                    <a:pt x="235" y="1"/>
                    <a:pt x="182" y="16"/>
                    <a:pt x="136" y="47"/>
                  </a:cubicBezTo>
                  <a:cubicBezTo>
                    <a:pt x="52" y="98"/>
                    <a:pt x="0" y="191"/>
                    <a:pt x="0" y="290"/>
                  </a:cubicBezTo>
                  <a:lnTo>
                    <a:pt x="0" y="7087"/>
                  </a:lnTo>
                  <a:cubicBezTo>
                    <a:pt x="0" y="7246"/>
                    <a:pt x="132" y="7377"/>
                    <a:pt x="291" y="7377"/>
                  </a:cubicBezTo>
                  <a:cubicBezTo>
                    <a:pt x="450" y="7377"/>
                    <a:pt x="581" y="7246"/>
                    <a:pt x="581" y="7087"/>
                  </a:cubicBezTo>
                  <a:lnTo>
                    <a:pt x="581" y="753"/>
                  </a:lnTo>
                  <a:lnTo>
                    <a:pt x="3399" y="2130"/>
                  </a:lnTo>
                  <a:lnTo>
                    <a:pt x="3399" y="7087"/>
                  </a:lnTo>
                  <a:cubicBezTo>
                    <a:pt x="3399" y="7246"/>
                    <a:pt x="3530" y="7377"/>
                    <a:pt x="3690" y="7377"/>
                  </a:cubicBezTo>
                  <a:cubicBezTo>
                    <a:pt x="3848" y="7377"/>
                    <a:pt x="3980" y="7246"/>
                    <a:pt x="3980" y="7087"/>
                  </a:cubicBezTo>
                  <a:lnTo>
                    <a:pt x="3980" y="1952"/>
                  </a:lnTo>
                  <a:cubicBezTo>
                    <a:pt x="3980" y="1840"/>
                    <a:pt x="3914" y="1741"/>
                    <a:pt x="3816" y="1689"/>
                  </a:cubicBezTo>
                  <a:lnTo>
                    <a:pt x="417" y="32"/>
                  </a:lnTo>
                  <a:cubicBezTo>
                    <a:pt x="377" y="11"/>
                    <a:pt x="333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4"/>
          <p:cNvSpPr/>
          <p:nvPr/>
        </p:nvSpPr>
        <p:spPr>
          <a:xfrm rot="10800000" flipH="1">
            <a:off x="8839725" y="2547712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 rot="10800000" flipH="1">
            <a:off x="8581381" y="3167306"/>
            <a:ext cx="170999" cy="259993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211125" y="3989594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53877" y="4608505"/>
            <a:ext cx="220852" cy="22090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 rot="10800000" flipH="1">
            <a:off x="8596973" y="4339444"/>
            <a:ext cx="322248" cy="489963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720000" y="3903896"/>
            <a:ext cx="7704000" cy="6903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0"/>
          <p:cNvSpPr/>
          <p:nvPr/>
        </p:nvSpPr>
        <p:spPr>
          <a:xfrm>
            <a:off x="535163" y="1983661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"/>
          <p:cNvSpPr/>
          <p:nvPr/>
        </p:nvSpPr>
        <p:spPr>
          <a:xfrm>
            <a:off x="294573" y="3002323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0"/>
          <p:cNvSpPr/>
          <p:nvPr/>
        </p:nvSpPr>
        <p:spPr>
          <a:xfrm>
            <a:off x="233203" y="405305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0"/>
          <p:cNvSpPr/>
          <p:nvPr/>
        </p:nvSpPr>
        <p:spPr>
          <a:xfrm>
            <a:off x="8480725" y="288312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"/>
          <p:cNvSpPr/>
          <p:nvPr/>
        </p:nvSpPr>
        <p:spPr>
          <a:xfrm>
            <a:off x="8680650" y="2265386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0"/>
          <p:cNvSpPr/>
          <p:nvPr/>
        </p:nvSpPr>
        <p:spPr>
          <a:xfrm>
            <a:off x="6226123" y="1261205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0"/>
          <p:cNvSpPr/>
          <p:nvPr/>
        </p:nvSpPr>
        <p:spPr>
          <a:xfrm>
            <a:off x="7831703" y="313495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"/>
          <p:cNvSpPr/>
          <p:nvPr/>
        </p:nvSpPr>
        <p:spPr>
          <a:xfrm>
            <a:off x="6994950" y="2771299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"/>
          <p:cNvSpPr/>
          <p:nvPr/>
        </p:nvSpPr>
        <p:spPr>
          <a:xfrm>
            <a:off x="442502" y="211699"/>
            <a:ext cx="309897" cy="471159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850418" y="2603462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2" hasCustomPrompt="1"/>
          </p:nvPr>
        </p:nvSpPr>
        <p:spPr>
          <a:xfrm>
            <a:off x="1347942" y="2068421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"/>
          </p:nvPr>
        </p:nvSpPr>
        <p:spPr>
          <a:xfrm>
            <a:off x="850418" y="2939107"/>
            <a:ext cx="21909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3"/>
          </p:nvPr>
        </p:nvSpPr>
        <p:spPr>
          <a:xfrm>
            <a:off x="3476568" y="2603462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4" hasCustomPrompt="1"/>
          </p:nvPr>
        </p:nvSpPr>
        <p:spPr>
          <a:xfrm>
            <a:off x="3974092" y="2068421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5"/>
          </p:nvPr>
        </p:nvSpPr>
        <p:spPr>
          <a:xfrm>
            <a:off x="3476568" y="2939107"/>
            <a:ext cx="21909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6"/>
          </p:nvPr>
        </p:nvSpPr>
        <p:spPr>
          <a:xfrm>
            <a:off x="6102718" y="2603462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7" hasCustomPrompt="1"/>
          </p:nvPr>
        </p:nvSpPr>
        <p:spPr>
          <a:xfrm>
            <a:off x="6600242" y="2068421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8"/>
          </p:nvPr>
        </p:nvSpPr>
        <p:spPr>
          <a:xfrm>
            <a:off x="6102718" y="2939107"/>
            <a:ext cx="21909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166531" y="3367808"/>
            <a:ext cx="416219" cy="632807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361902" y="1017730"/>
            <a:ext cx="220852" cy="22090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8862325" y="588650"/>
            <a:ext cx="187752" cy="285458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153288" y="251750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8593551" y="1420274"/>
            <a:ext cx="376699" cy="572705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105165" y="257880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8832238" y="3514394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8593554" y="2413140"/>
            <a:ext cx="124566" cy="12457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"/>
          <p:cNvSpPr/>
          <p:nvPr/>
        </p:nvSpPr>
        <p:spPr>
          <a:xfrm>
            <a:off x="166548" y="1773469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8553661" y="4081494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980725" y="2651038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subTitle" idx="1"/>
          </p:nvPr>
        </p:nvSpPr>
        <p:spPr>
          <a:xfrm>
            <a:off x="980725" y="3021617"/>
            <a:ext cx="16959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title" idx="2"/>
          </p:nvPr>
        </p:nvSpPr>
        <p:spPr>
          <a:xfrm>
            <a:off x="3724063" y="2651925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16"/>
          <p:cNvSpPr txBox="1">
            <a:spLocks noGrp="1"/>
          </p:cNvSpPr>
          <p:nvPr>
            <p:ph type="subTitle" idx="3"/>
          </p:nvPr>
        </p:nvSpPr>
        <p:spPr>
          <a:xfrm>
            <a:off x="3724063" y="3022504"/>
            <a:ext cx="16959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title" idx="4"/>
          </p:nvPr>
        </p:nvSpPr>
        <p:spPr>
          <a:xfrm>
            <a:off x="6467375" y="2651925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subTitle" idx="5"/>
          </p:nvPr>
        </p:nvSpPr>
        <p:spPr>
          <a:xfrm>
            <a:off x="6467375" y="3022504"/>
            <a:ext cx="16959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174689" y="445024"/>
            <a:ext cx="309897" cy="471159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174688" y="2873849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8065186" y="1504655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3184598" y="2192723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924378" y="179992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8652803" y="226892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8873638" y="1268161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3120348" y="4784880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5894623" y="2387780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6414003" y="138580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8716200" y="167699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3"/>
          <p:cNvGrpSpPr/>
          <p:nvPr/>
        </p:nvGrpSpPr>
        <p:grpSpPr>
          <a:xfrm rot="10800000" flipH="1">
            <a:off x="171078" y="183149"/>
            <a:ext cx="8827136" cy="4818665"/>
            <a:chOff x="171078" y="183149"/>
            <a:chExt cx="8827136" cy="4818665"/>
          </a:xfrm>
        </p:grpSpPr>
        <p:sp>
          <p:nvSpPr>
            <p:cNvPr id="322" name="Google Shape;322;p23"/>
            <p:cNvSpPr/>
            <p:nvPr/>
          </p:nvSpPr>
          <p:spPr>
            <a:xfrm>
              <a:off x="2362502" y="183149"/>
              <a:ext cx="309897" cy="471159"/>
            </a:xfrm>
            <a:custGeom>
              <a:avLst/>
              <a:gdLst/>
              <a:ahLst/>
              <a:cxnLst/>
              <a:rect l="l" t="t" r="r" b="b"/>
              <a:pathLst>
                <a:path w="7589" h="11536" extrusionOk="0">
                  <a:moveTo>
                    <a:pt x="3797" y="2328"/>
                  </a:moveTo>
                  <a:cubicBezTo>
                    <a:pt x="4148" y="3550"/>
                    <a:pt x="4859" y="5019"/>
                    <a:pt x="6292" y="5769"/>
                  </a:cubicBezTo>
                  <a:cubicBezTo>
                    <a:pt x="4859" y="6517"/>
                    <a:pt x="4148" y="7988"/>
                    <a:pt x="3797" y="9209"/>
                  </a:cubicBezTo>
                  <a:cubicBezTo>
                    <a:pt x="3442" y="7988"/>
                    <a:pt x="2729" y="6517"/>
                    <a:pt x="1301" y="5769"/>
                  </a:cubicBezTo>
                  <a:cubicBezTo>
                    <a:pt x="2729" y="5019"/>
                    <a:pt x="3442" y="3550"/>
                    <a:pt x="3797" y="2328"/>
                  </a:cubicBezTo>
                  <a:close/>
                  <a:moveTo>
                    <a:pt x="3797" y="1"/>
                  </a:moveTo>
                  <a:cubicBezTo>
                    <a:pt x="3610" y="1"/>
                    <a:pt x="3460" y="151"/>
                    <a:pt x="3451" y="333"/>
                  </a:cubicBezTo>
                  <a:cubicBezTo>
                    <a:pt x="3451" y="376"/>
                    <a:pt x="3230" y="4663"/>
                    <a:pt x="258" y="5436"/>
                  </a:cubicBezTo>
                  <a:cubicBezTo>
                    <a:pt x="108" y="5473"/>
                    <a:pt x="0" y="5609"/>
                    <a:pt x="0" y="5769"/>
                  </a:cubicBezTo>
                  <a:cubicBezTo>
                    <a:pt x="0" y="5927"/>
                    <a:pt x="108" y="6063"/>
                    <a:pt x="258" y="6101"/>
                  </a:cubicBezTo>
                  <a:cubicBezTo>
                    <a:pt x="3230" y="6873"/>
                    <a:pt x="3451" y="11162"/>
                    <a:pt x="3451" y="11203"/>
                  </a:cubicBezTo>
                  <a:cubicBezTo>
                    <a:pt x="3460" y="11386"/>
                    <a:pt x="3610" y="11536"/>
                    <a:pt x="3797" y="11536"/>
                  </a:cubicBezTo>
                  <a:cubicBezTo>
                    <a:pt x="3980" y="11536"/>
                    <a:pt x="4134" y="11386"/>
                    <a:pt x="4138" y="11203"/>
                  </a:cubicBezTo>
                  <a:cubicBezTo>
                    <a:pt x="4144" y="11162"/>
                    <a:pt x="4363" y="6873"/>
                    <a:pt x="7331" y="6101"/>
                  </a:cubicBezTo>
                  <a:cubicBezTo>
                    <a:pt x="7486" y="6063"/>
                    <a:pt x="7588" y="5927"/>
                    <a:pt x="7588" y="5769"/>
                  </a:cubicBezTo>
                  <a:cubicBezTo>
                    <a:pt x="7588" y="5609"/>
                    <a:pt x="7486" y="5473"/>
                    <a:pt x="7331" y="5436"/>
                  </a:cubicBezTo>
                  <a:cubicBezTo>
                    <a:pt x="4363" y="4663"/>
                    <a:pt x="4144" y="376"/>
                    <a:pt x="4138" y="333"/>
                  </a:cubicBezTo>
                  <a:cubicBezTo>
                    <a:pt x="4134" y="151"/>
                    <a:pt x="3980" y="1"/>
                    <a:pt x="3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347388" y="1224086"/>
              <a:ext cx="124577" cy="124605"/>
            </a:xfrm>
            <a:custGeom>
              <a:avLst/>
              <a:gdLst/>
              <a:ahLst/>
              <a:cxnLst/>
              <a:rect l="l" t="t" r="r" b="b"/>
              <a:pathLst>
                <a:path w="4429" h="4430" extrusionOk="0">
                  <a:moveTo>
                    <a:pt x="2214" y="689"/>
                  </a:moveTo>
                  <a:cubicBezTo>
                    <a:pt x="3057" y="689"/>
                    <a:pt x="3741" y="1377"/>
                    <a:pt x="3741" y="2215"/>
                  </a:cubicBezTo>
                  <a:cubicBezTo>
                    <a:pt x="3741" y="3057"/>
                    <a:pt x="3057" y="3740"/>
                    <a:pt x="2214" y="3740"/>
                  </a:cubicBezTo>
                  <a:cubicBezTo>
                    <a:pt x="1377" y="3740"/>
                    <a:pt x="693" y="3057"/>
                    <a:pt x="693" y="2215"/>
                  </a:cubicBezTo>
                  <a:cubicBezTo>
                    <a:pt x="693" y="1377"/>
                    <a:pt x="1377" y="689"/>
                    <a:pt x="2214" y="689"/>
                  </a:cubicBezTo>
                  <a:close/>
                  <a:moveTo>
                    <a:pt x="2214" y="0"/>
                  </a:moveTo>
                  <a:cubicBezTo>
                    <a:pt x="997" y="0"/>
                    <a:pt x="1" y="998"/>
                    <a:pt x="1" y="2215"/>
                  </a:cubicBezTo>
                  <a:cubicBezTo>
                    <a:pt x="1" y="3437"/>
                    <a:pt x="997" y="4429"/>
                    <a:pt x="2214" y="4429"/>
                  </a:cubicBezTo>
                  <a:cubicBezTo>
                    <a:pt x="3436" y="4429"/>
                    <a:pt x="4429" y="3437"/>
                    <a:pt x="4429" y="2215"/>
                  </a:cubicBezTo>
                  <a:cubicBezTo>
                    <a:pt x="4429" y="998"/>
                    <a:pt x="3436" y="0"/>
                    <a:pt x="2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8222373" y="3556630"/>
              <a:ext cx="98100" cy="9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1120498" y="3556623"/>
              <a:ext cx="98100" cy="9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171078" y="4666029"/>
              <a:ext cx="220859" cy="335784"/>
            </a:xfrm>
            <a:custGeom>
              <a:avLst/>
              <a:gdLst/>
              <a:ahLst/>
              <a:cxnLst/>
              <a:rect l="l" t="t" r="r" b="b"/>
              <a:pathLst>
                <a:path w="7589" h="11536" extrusionOk="0">
                  <a:moveTo>
                    <a:pt x="3797" y="2328"/>
                  </a:moveTo>
                  <a:cubicBezTo>
                    <a:pt x="4148" y="3550"/>
                    <a:pt x="4859" y="5019"/>
                    <a:pt x="6292" y="5769"/>
                  </a:cubicBezTo>
                  <a:cubicBezTo>
                    <a:pt x="4859" y="6517"/>
                    <a:pt x="4148" y="7988"/>
                    <a:pt x="3797" y="9209"/>
                  </a:cubicBezTo>
                  <a:cubicBezTo>
                    <a:pt x="3442" y="7988"/>
                    <a:pt x="2729" y="6517"/>
                    <a:pt x="1301" y="5769"/>
                  </a:cubicBezTo>
                  <a:cubicBezTo>
                    <a:pt x="2729" y="5019"/>
                    <a:pt x="3442" y="3550"/>
                    <a:pt x="3797" y="2328"/>
                  </a:cubicBezTo>
                  <a:close/>
                  <a:moveTo>
                    <a:pt x="3797" y="1"/>
                  </a:moveTo>
                  <a:cubicBezTo>
                    <a:pt x="3610" y="1"/>
                    <a:pt x="3460" y="151"/>
                    <a:pt x="3451" y="333"/>
                  </a:cubicBezTo>
                  <a:cubicBezTo>
                    <a:pt x="3451" y="376"/>
                    <a:pt x="3230" y="4663"/>
                    <a:pt x="258" y="5436"/>
                  </a:cubicBezTo>
                  <a:cubicBezTo>
                    <a:pt x="108" y="5473"/>
                    <a:pt x="0" y="5609"/>
                    <a:pt x="0" y="5769"/>
                  </a:cubicBezTo>
                  <a:cubicBezTo>
                    <a:pt x="0" y="5927"/>
                    <a:pt x="108" y="6063"/>
                    <a:pt x="258" y="6101"/>
                  </a:cubicBezTo>
                  <a:cubicBezTo>
                    <a:pt x="3230" y="6873"/>
                    <a:pt x="3451" y="11162"/>
                    <a:pt x="3451" y="11203"/>
                  </a:cubicBezTo>
                  <a:cubicBezTo>
                    <a:pt x="3460" y="11386"/>
                    <a:pt x="3610" y="11536"/>
                    <a:pt x="3797" y="11536"/>
                  </a:cubicBezTo>
                  <a:cubicBezTo>
                    <a:pt x="3980" y="11536"/>
                    <a:pt x="4134" y="11386"/>
                    <a:pt x="4138" y="11203"/>
                  </a:cubicBezTo>
                  <a:cubicBezTo>
                    <a:pt x="4144" y="11162"/>
                    <a:pt x="4363" y="6873"/>
                    <a:pt x="7331" y="6101"/>
                  </a:cubicBezTo>
                  <a:cubicBezTo>
                    <a:pt x="7486" y="6063"/>
                    <a:pt x="7588" y="5927"/>
                    <a:pt x="7588" y="5769"/>
                  </a:cubicBezTo>
                  <a:cubicBezTo>
                    <a:pt x="7588" y="5609"/>
                    <a:pt x="7486" y="5473"/>
                    <a:pt x="7331" y="5436"/>
                  </a:cubicBezTo>
                  <a:cubicBezTo>
                    <a:pt x="4363" y="4663"/>
                    <a:pt x="4144" y="376"/>
                    <a:pt x="4138" y="333"/>
                  </a:cubicBezTo>
                  <a:cubicBezTo>
                    <a:pt x="4134" y="151"/>
                    <a:pt x="3980" y="1"/>
                    <a:pt x="3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8222375" y="674799"/>
              <a:ext cx="324506" cy="493366"/>
            </a:xfrm>
            <a:custGeom>
              <a:avLst/>
              <a:gdLst/>
              <a:ahLst/>
              <a:cxnLst/>
              <a:rect l="l" t="t" r="r" b="b"/>
              <a:pathLst>
                <a:path w="7589" h="11536" extrusionOk="0">
                  <a:moveTo>
                    <a:pt x="3797" y="2328"/>
                  </a:moveTo>
                  <a:cubicBezTo>
                    <a:pt x="4148" y="3550"/>
                    <a:pt x="4859" y="5019"/>
                    <a:pt x="6292" y="5769"/>
                  </a:cubicBezTo>
                  <a:cubicBezTo>
                    <a:pt x="4859" y="6517"/>
                    <a:pt x="4148" y="7988"/>
                    <a:pt x="3797" y="9209"/>
                  </a:cubicBezTo>
                  <a:cubicBezTo>
                    <a:pt x="3442" y="7988"/>
                    <a:pt x="2729" y="6517"/>
                    <a:pt x="1301" y="5769"/>
                  </a:cubicBezTo>
                  <a:cubicBezTo>
                    <a:pt x="2729" y="5019"/>
                    <a:pt x="3442" y="3550"/>
                    <a:pt x="3797" y="2328"/>
                  </a:cubicBezTo>
                  <a:close/>
                  <a:moveTo>
                    <a:pt x="3797" y="1"/>
                  </a:moveTo>
                  <a:cubicBezTo>
                    <a:pt x="3610" y="1"/>
                    <a:pt x="3460" y="151"/>
                    <a:pt x="3451" y="333"/>
                  </a:cubicBezTo>
                  <a:cubicBezTo>
                    <a:pt x="3451" y="376"/>
                    <a:pt x="3230" y="4663"/>
                    <a:pt x="258" y="5436"/>
                  </a:cubicBezTo>
                  <a:cubicBezTo>
                    <a:pt x="108" y="5473"/>
                    <a:pt x="0" y="5609"/>
                    <a:pt x="0" y="5769"/>
                  </a:cubicBezTo>
                  <a:cubicBezTo>
                    <a:pt x="0" y="5927"/>
                    <a:pt x="108" y="6063"/>
                    <a:pt x="258" y="6101"/>
                  </a:cubicBezTo>
                  <a:cubicBezTo>
                    <a:pt x="3230" y="6873"/>
                    <a:pt x="3451" y="11162"/>
                    <a:pt x="3451" y="11203"/>
                  </a:cubicBezTo>
                  <a:cubicBezTo>
                    <a:pt x="3460" y="11386"/>
                    <a:pt x="3610" y="11536"/>
                    <a:pt x="3797" y="11536"/>
                  </a:cubicBezTo>
                  <a:cubicBezTo>
                    <a:pt x="3980" y="11536"/>
                    <a:pt x="4134" y="11386"/>
                    <a:pt x="4138" y="11203"/>
                  </a:cubicBezTo>
                  <a:cubicBezTo>
                    <a:pt x="4144" y="11162"/>
                    <a:pt x="4363" y="6873"/>
                    <a:pt x="7331" y="6101"/>
                  </a:cubicBezTo>
                  <a:cubicBezTo>
                    <a:pt x="7486" y="6063"/>
                    <a:pt x="7588" y="5927"/>
                    <a:pt x="7588" y="5769"/>
                  </a:cubicBezTo>
                  <a:cubicBezTo>
                    <a:pt x="7588" y="5609"/>
                    <a:pt x="7486" y="5473"/>
                    <a:pt x="7331" y="5436"/>
                  </a:cubicBezTo>
                  <a:cubicBezTo>
                    <a:pt x="4363" y="4663"/>
                    <a:pt x="4144" y="376"/>
                    <a:pt x="4138" y="333"/>
                  </a:cubicBezTo>
                  <a:cubicBezTo>
                    <a:pt x="4134" y="151"/>
                    <a:pt x="3980" y="1"/>
                    <a:pt x="3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8546878" y="4666029"/>
              <a:ext cx="220859" cy="335784"/>
            </a:xfrm>
            <a:custGeom>
              <a:avLst/>
              <a:gdLst/>
              <a:ahLst/>
              <a:cxnLst/>
              <a:rect l="l" t="t" r="r" b="b"/>
              <a:pathLst>
                <a:path w="7589" h="11536" extrusionOk="0">
                  <a:moveTo>
                    <a:pt x="3797" y="2328"/>
                  </a:moveTo>
                  <a:cubicBezTo>
                    <a:pt x="4148" y="3550"/>
                    <a:pt x="4859" y="5019"/>
                    <a:pt x="6292" y="5769"/>
                  </a:cubicBezTo>
                  <a:cubicBezTo>
                    <a:pt x="4859" y="6517"/>
                    <a:pt x="4148" y="7988"/>
                    <a:pt x="3797" y="9209"/>
                  </a:cubicBezTo>
                  <a:cubicBezTo>
                    <a:pt x="3442" y="7988"/>
                    <a:pt x="2729" y="6517"/>
                    <a:pt x="1301" y="5769"/>
                  </a:cubicBezTo>
                  <a:cubicBezTo>
                    <a:pt x="2729" y="5019"/>
                    <a:pt x="3442" y="3550"/>
                    <a:pt x="3797" y="2328"/>
                  </a:cubicBezTo>
                  <a:close/>
                  <a:moveTo>
                    <a:pt x="3797" y="1"/>
                  </a:moveTo>
                  <a:cubicBezTo>
                    <a:pt x="3610" y="1"/>
                    <a:pt x="3460" y="151"/>
                    <a:pt x="3451" y="333"/>
                  </a:cubicBezTo>
                  <a:cubicBezTo>
                    <a:pt x="3451" y="376"/>
                    <a:pt x="3230" y="4663"/>
                    <a:pt x="258" y="5436"/>
                  </a:cubicBezTo>
                  <a:cubicBezTo>
                    <a:pt x="108" y="5473"/>
                    <a:pt x="0" y="5609"/>
                    <a:pt x="0" y="5769"/>
                  </a:cubicBezTo>
                  <a:cubicBezTo>
                    <a:pt x="0" y="5927"/>
                    <a:pt x="108" y="6063"/>
                    <a:pt x="258" y="6101"/>
                  </a:cubicBezTo>
                  <a:cubicBezTo>
                    <a:pt x="3230" y="6873"/>
                    <a:pt x="3451" y="11162"/>
                    <a:pt x="3451" y="11203"/>
                  </a:cubicBezTo>
                  <a:cubicBezTo>
                    <a:pt x="3460" y="11386"/>
                    <a:pt x="3610" y="11536"/>
                    <a:pt x="3797" y="11536"/>
                  </a:cubicBezTo>
                  <a:cubicBezTo>
                    <a:pt x="3980" y="11536"/>
                    <a:pt x="4134" y="11386"/>
                    <a:pt x="4138" y="11203"/>
                  </a:cubicBezTo>
                  <a:cubicBezTo>
                    <a:pt x="4144" y="11162"/>
                    <a:pt x="4363" y="6873"/>
                    <a:pt x="7331" y="6101"/>
                  </a:cubicBezTo>
                  <a:cubicBezTo>
                    <a:pt x="7486" y="6063"/>
                    <a:pt x="7588" y="5927"/>
                    <a:pt x="7588" y="5769"/>
                  </a:cubicBezTo>
                  <a:cubicBezTo>
                    <a:pt x="7588" y="5609"/>
                    <a:pt x="7486" y="5473"/>
                    <a:pt x="7331" y="5436"/>
                  </a:cubicBezTo>
                  <a:cubicBezTo>
                    <a:pt x="4363" y="4663"/>
                    <a:pt x="4144" y="376"/>
                    <a:pt x="4138" y="333"/>
                  </a:cubicBezTo>
                  <a:cubicBezTo>
                    <a:pt x="4134" y="151"/>
                    <a:pt x="3980" y="1"/>
                    <a:pt x="3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8873638" y="1268161"/>
              <a:ext cx="124577" cy="124605"/>
            </a:xfrm>
            <a:custGeom>
              <a:avLst/>
              <a:gdLst/>
              <a:ahLst/>
              <a:cxnLst/>
              <a:rect l="l" t="t" r="r" b="b"/>
              <a:pathLst>
                <a:path w="4429" h="4430" extrusionOk="0">
                  <a:moveTo>
                    <a:pt x="2214" y="689"/>
                  </a:moveTo>
                  <a:cubicBezTo>
                    <a:pt x="3057" y="689"/>
                    <a:pt x="3741" y="1377"/>
                    <a:pt x="3741" y="2215"/>
                  </a:cubicBezTo>
                  <a:cubicBezTo>
                    <a:pt x="3741" y="3057"/>
                    <a:pt x="3057" y="3740"/>
                    <a:pt x="2214" y="3740"/>
                  </a:cubicBezTo>
                  <a:cubicBezTo>
                    <a:pt x="1377" y="3740"/>
                    <a:pt x="693" y="3057"/>
                    <a:pt x="693" y="2215"/>
                  </a:cubicBezTo>
                  <a:cubicBezTo>
                    <a:pt x="693" y="1377"/>
                    <a:pt x="1377" y="689"/>
                    <a:pt x="2214" y="689"/>
                  </a:cubicBezTo>
                  <a:close/>
                  <a:moveTo>
                    <a:pt x="2214" y="0"/>
                  </a:moveTo>
                  <a:cubicBezTo>
                    <a:pt x="997" y="0"/>
                    <a:pt x="1" y="998"/>
                    <a:pt x="1" y="2215"/>
                  </a:cubicBezTo>
                  <a:cubicBezTo>
                    <a:pt x="1" y="3437"/>
                    <a:pt x="997" y="4429"/>
                    <a:pt x="2214" y="4429"/>
                  </a:cubicBezTo>
                  <a:cubicBezTo>
                    <a:pt x="3436" y="4429"/>
                    <a:pt x="4429" y="3437"/>
                    <a:pt x="4429" y="2215"/>
                  </a:cubicBezTo>
                  <a:cubicBezTo>
                    <a:pt x="4429" y="998"/>
                    <a:pt x="3436" y="0"/>
                    <a:pt x="2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6172248" y="535005"/>
              <a:ext cx="98100" cy="9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1857148" y="4510405"/>
              <a:ext cx="98100" cy="9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1474338" y="2767963"/>
            <a:ext cx="2092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latin typeface="Irish Grover"/>
                <a:ea typeface="Irish Grover"/>
                <a:cs typeface="Irish Grover"/>
                <a:sym typeface="Irish Grov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2"/>
          </p:nvPr>
        </p:nvSpPr>
        <p:spPr>
          <a:xfrm>
            <a:off x="5576863" y="2760325"/>
            <a:ext cx="2092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latin typeface="Irish Grover"/>
                <a:ea typeface="Irish Grover"/>
                <a:cs typeface="Irish Grover"/>
                <a:sym typeface="Irish Grov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3"/>
          </p:nvPr>
        </p:nvSpPr>
        <p:spPr>
          <a:xfrm>
            <a:off x="1474338" y="3077202"/>
            <a:ext cx="20928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4"/>
          </p:nvPr>
        </p:nvSpPr>
        <p:spPr>
          <a:xfrm>
            <a:off x="5576863" y="3069550"/>
            <a:ext cx="20928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4472702" y="4372917"/>
            <a:ext cx="309897" cy="471159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/>
          <p:nvPr/>
        </p:nvSpPr>
        <p:spPr>
          <a:xfrm rot="10800000" flipH="1">
            <a:off x="958675" y="4248321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 rot="10800000" flipH="1">
            <a:off x="8222373" y="1530232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 rot="10800000" flipH="1">
            <a:off x="1120498" y="1530239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 rot="10800000" flipH="1">
            <a:off x="171078" y="18314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 rot="10800000" flipH="1">
            <a:off x="8546875" y="4299510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rot="10800000" flipH="1">
            <a:off x="8546878" y="18314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 flipH="1">
            <a:off x="8720688" y="2583571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10800000" flipH="1">
            <a:off x="391936" y="2596832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 flipH="1">
            <a:off x="171075" y="4299510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 flipH="1">
            <a:off x="6172248" y="4551857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30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Irish Grover"/>
              <a:buNone/>
              <a:defRPr sz="34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8" r:id="rId3"/>
    <p:sldLayoutId id="2147483659" r:id="rId4"/>
    <p:sldLayoutId id="2147483662" r:id="rId5"/>
    <p:sldLayoutId id="2147483669" r:id="rId6"/>
    <p:sldLayoutId id="2147483670" r:id="rId7"/>
    <p:sldLayoutId id="214748367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mgluengo" TargetMode="External"/><Relationship Id="rId4" Type="http://schemas.openxmlformats.org/officeDocument/2006/relationships/hyperlink" Target="https://github.com/mbeovid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gua, hombre, océano, oscuro&#10;&#10;Descripción generada automáticamente">
            <a:extLst>
              <a:ext uri="{FF2B5EF4-FFF2-40B4-BE49-F238E27FC236}">
                <a16:creationId xmlns:a16="http://schemas.microsoft.com/office/drawing/2014/main" id="{57381BD0-19EE-3E04-A402-16D2041F7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Google Shape;462;p31">
            <a:extLst>
              <a:ext uri="{FF2B5EF4-FFF2-40B4-BE49-F238E27FC236}">
                <a16:creationId xmlns:a16="http://schemas.microsoft.com/office/drawing/2014/main" id="{C9C64337-652B-027D-1668-54E7277759F4}"/>
              </a:ext>
            </a:extLst>
          </p:cNvPr>
          <p:cNvSpPr txBox="1">
            <a:spLocks/>
          </p:cNvSpPr>
          <p:nvPr/>
        </p:nvSpPr>
        <p:spPr>
          <a:xfrm>
            <a:off x="2725499" y="1894654"/>
            <a:ext cx="3693002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600" dirty="0">
                <a:solidFill>
                  <a:schemeClr val="dk2"/>
                </a:solidFill>
                <a:latin typeface="Irish Grover"/>
                <a:sym typeface="Irish Grover"/>
              </a:rPr>
              <a:t>Escape:</a:t>
            </a:r>
          </a:p>
          <a:p>
            <a:pPr algn="ctr"/>
            <a:r>
              <a:rPr lang="es-ES" sz="2600" dirty="0" err="1">
                <a:solidFill>
                  <a:schemeClr val="dk2"/>
                </a:solidFill>
                <a:latin typeface="Irish Grover"/>
                <a:sym typeface="Irish Grover"/>
              </a:rPr>
              <a:t>An</a:t>
            </a:r>
            <a:r>
              <a:rPr lang="es-ES" sz="2600" dirty="0">
                <a:solidFill>
                  <a:schemeClr val="dk2"/>
                </a:solidFill>
                <a:latin typeface="Irish Grover"/>
                <a:sym typeface="Irish Grover"/>
              </a:rPr>
              <a:t> Adventure</a:t>
            </a:r>
          </a:p>
          <a:p>
            <a:pPr algn="ctr"/>
            <a:r>
              <a:rPr lang="es-ES" sz="2600" dirty="0">
                <a:solidFill>
                  <a:schemeClr val="dk2"/>
                </a:solidFill>
                <a:latin typeface="Irish Grover"/>
                <a:sym typeface="Irish Grover"/>
              </a:rPr>
              <a:t>in </a:t>
            </a:r>
            <a:r>
              <a:rPr lang="es-ES" sz="2600" dirty="0" err="1">
                <a:solidFill>
                  <a:schemeClr val="dk2"/>
                </a:solidFill>
                <a:latin typeface="Irish Grover"/>
                <a:sym typeface="Irish Grover"/>
              </a:rPr>
              <a:t>the</a:t>
            </a:r>
            <a:r>
              <a:rPr lang="es-ES" sz="2600" dirty="0">
                <a:solidFill>
                  <a:schemeClr val="dk2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chemeClr val="dk2"/>
                </a:solidFill>
                <a:latin typeface="Irish Grover"/>
                <a:sym typeface="Irish Grover"/>
              </a:rPr>
              <a:t>Middle-Earth</a:t>
            </a:r>
            <a:endParaRPr lang="es-ES" sz="2600" dirty="0">
              <a:solidFill>
                <a:schemeClr val="dk2"/>
              </a:solidFill>
              <a:latin typeface="Irish Grover"/>
              <a:sym typeface="Irish Grover"/>
            </a:endParaRPr>
          </a:p>
        </p:txBody>
      </p:sp>
      <p:sp>
        <p:nvSpPr>
          <p:cNvPr id="5" name="Google Shape;462;p31">
            <a:extLst>
              <a:ext uri="{FF2B5EF4-FFF2-40B4-BE49-F238E27FC236}">
                <a16:creationId xmlns:a16="http://schemas.microsoft.com/office/drawing/2014/main" id="{B64155D1-5EBE-6154-BD8C-438EE76ED25F}"/>
              </a:ext>
            </a:extLst>
          </p:cNvPr>
          <p:cNvSpPr txBox="1">
            <a:spLocks/>
          </p:cNvSpPr>
          <p:nvPr/>
        </p:nvSpPr>
        <p:spPr>
          <a:xfrm>
            <a:off x="2901802" y="3130097"/>
            <a:ext cx="3340396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400" dirty="0">
                <a:solidFill>
                  <a:srgbClr val="BCB78E"/>
                </a:solidFill>
                <a:latin typeface="Irish Grover"/>
                <a:sym typeface="Irish Grover"/>
              </a:rPr>
              <a:t> Ultimate Python </a:t>
            </a:r>
            <a:r>
              <a:rPr lang="es-ES" sz="2400" dirty="0" err="1">
                <a:solidFill>
                  <a:srgbClr val="BCB78E"/>
                </a:solidFill>
                <a:latin typeface="Irish Grover"/>
                <a:sym typeface="Irish Grover"/>
              </a:rPr>
              <a:t>Learning</a:t>
            </a:r>
            <a:r>
              <a:rPr lang="es-ES" sz="24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400" dirty="0" err="1">
                <a:solidFill>
                  <a:srgbClr val="BCB78E"/>
                </a:solidFill>
                <a:latin typeface="Irish Grover"/>
                <a:sym typeface="Irish Grover"/>
              </a:rPr>
              <a:t>Game</a:t>
            </a:r>
            <a:endParaRPr lang="es-ES" sz="2400" dirty="0">
              <a:solidFill>
                <a:srgbClr val="BCB78E"/>
              </a:solidFill>
              <a:latin typeface="Irish Grover"/>
              <a:sym typeface="Irish Grov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551B8-1A99-49A9-F5FF-0A1E3B8A3A18}"/>
              </a:ext>
            </a:extLst>
          </p:cNvPr>
          <p:cNvSpPr txBox="1"/>
          <p:nvPr/>
        </p:nvSpPr>
        <p:spPr>
          <a:xfrm>
            <a:off x="144330" y="4237554"/>
            <a:ext cx="3822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dirty="0">
                <a:solidFill>
                  <a:schemeClr val="dk2"/>
                </a:solidFill>
                <a:latin typeface="Irish Grover"/>
              </a:rPr>
              <a:t>Ironhack Data Full-Time Bootcamp</a:t>
            </a:r>
          </a:p>
          <a:p>
            <a:r>
              <a:rPr lang="en-ES" sz="1200" dirty="0">
                <a:solidFill>
                  <a:schemeClr val="dk2"/>
                </a:solidFill>
                <a:latin typeface="Irish Grover"/>
              </a:rPr>
              <a:t>Project 1 – April 2022</a:t>
            </a:r>
          </a:p>
          <a:p>
            <a:r>
              <a:rPr lang="en-ES" sz="1200" dirty="0">
                <a:solidFill>
                  <a:schemeClr val="dk2"/>
                </a:solidFill>
                <a:latin typeface="Irish Grover"/>
              </a:rPr>
              <a:t>Miguel Martinez &amp; Maria Garcia Luengo</a:t>
            </a:r>
          </a:p>
        </p:txBody>
      </p:sp>
    </p:spTree>
    <p:extLst>
      <p:ext uri="{BB962C8B-B14F-4D97-AF65-F5344CB8AC3E}">
        <p14:creationId xmlns:p14="http://schemas.microsoft.com/office/powerpoint/2010/main" val="344923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 de un grupo de personas en concierto&#10;&#10;Descripción generada automáticamente con confianza media">
            <a:extLst>
              <a:ext uri="{FF2B5EF4-FFF2-40B4-BE49-F238E27FC236}">
                <a16:creationId xmlns:a16="http://schemas.microsoft.com/office/drawing/2014/main" id="{F8CF4C80-84C7-4D84-1988-F0067A490F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09" y="0"/>
            <a:ext cx="9102782" cy="5143500"/>
          </a:xfrm>
          <a:prstGeom prst="rect">
            <a:avLst/>
          </a:prstGeom>
        </p:spPr>
      </p:pic>
      <p:sp>
        <p:nvSpPr>
          <p:cNvPr id="5" name="Google Shape;462;p31">
            <a:extLst>
              <a:ext uri="{FF2B5EF4-FFF2-40B4-BE49-F238E27FC236}">
                <a16:creationId xmlns:a16="http://schemas.microsoft.com/office/drawing/2014/main" id="{D7A321C9-4DB5-B8E5-93C8-8FEC08793252}"/>
              </a:ext>
            </a:extLst>
          </p:cNvPr>
          <p:cNvSpPr txBox="1">
            <a:spLocks/>
          </p:cNvSpPr>
          <p:nvPr/>
        </p:nvSpPr>
        <p:spPr>
          <a:xfrm>
            <a:off x="3116010" y="4064619"/>
            <a:ext cx="3585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s-ES" sz="1500" dirty="0">
              <a:solidFill>
                <a:schemeClr val="dk2"/>
              </a:solidFill>
              <a:latin typeface="Irish Grover"/>
              <a:sym typeface="Irish Grover"/>
            </a:endParaRPr>
          </a:p>
          <a:p>
            <a:pPr algn="ctr"/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Thank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you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72E31-C166-C0FE-D9D1-6BA1D6D79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9" y="4062628"/>
            <a:ext cx="285491" cy="285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D46F0-2776-E5C7-7788-BBCD57D8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9" y="4497866"/>
            <a:ext cx="285491" cy="285491"/>
          </a:xfrm>
          <a:prstGeom prst="rect">
            <a:avLst/>
          </a:prstGeom>
        </p:spPr>
      </p:pic>
      <p:sp>
        <p:nvSpPr>
          <p:cNvPr id="8" name="Google Shape;462;p31">
            <a:hlinkClick r:id="rId4"/>
            <a:extLst>
              <a:ext uri="{FF2B5EF4-FFF2-40B4-BE49-F238E27FC236}">
                <a16:creationId xmlns:a16="http://schemas.microsoft.com/office/drawing/2014/main" id="{1EFF1500-54BB-ABAB-0E30-6EB34E541455}"/>
              </a:ext>
            </a:extLst>
          </p:cNvPr>
          <p:cNvSpPr txBox="1">
            <a:spLocks/>
          </p:cNvSpPr>
          <p:nvPr/>
        </p:nvSpPr>
        <p:spPr>
          <a:xfrm>
            <a:off x="325912" y="4062628"/>
            <a:ext cx="1904102" cy="285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Irish Grover"/>
              </a:rPr>
              <a:t>mbeovides</a:t>
            </a:r>
            <a:endParaRPr lang="es-ES" sz="1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Irish Grover"/>
            </a:endParaRPr>
          </a:p>
        </p:txBody>
      </p:sp>
      <p:sp>
        <p:nvSpPr>
          <p:cNvPr id="9" name="Google Shape;462;p31">
            <a:hlinkClick r:id="rId5"/>
            <a:extLst>
              <a:ext uri="{FF2B5EF4-FFF2-40B4-BE49-F238E27FC236}">
                <a16:creationId xmlns:a16="http://schemas.microsoft.com/office/drawing/2014/main" id="{0549C18E-0244-7DB3-596B-F7029177D838}"/>
              </a:ext>
            </a:extLst>
          </p:cNvPr>
          <p:cNvSpPr txBox="1">
            <a:spLocks/>
          </p:cNvSpPr>
          <p:nvPr/>
        </p:nvSpPr>
        <p:spPr>
          <a:xfrm>
            <a:off x="325912" y="4488873"/>
            <a:ext cx="1904102" cy="285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Irish Grover"/>
              </a:rPr>
              <a:t>mgluengo</a:t>
            </a:r>
            <a:endParaRPr lang="es-ES" sz="1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Irish Grover"/>
            </a:endParaRPr>
          </a:p>
        </p:txBody>
      </p:sp>
    </p:spTree>
    <p:extLst>
      <p:ext uri="{BB962C8B-B14F-4D97-AF65-F5344CB8AC3E}">
        <p14:creationId xmlns:p14="http://schemas.microsoft.com/office/powerpoint/2010/main" val="109396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limentos, espejo&#10;&#10;Descripción generada automáticamente">
            <a:extLst>
              <a:ext uri="{FF2B5EF4-FFF2-40B4-BE49-F238E27FC236}">
                <a16:creationId xmlns:a16="http://schemas.microsoft.com/office/drawing/2014/main" id="{004C3EC4-2D86-C1AA-83F4-66C28342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Google Shape;462;p31">
            <a:extLst>
              <a:ext uri="{FF2B5EF4-FFF2-40B4-BE49-F238E27FC236}">
                <a16:creationId xmlns:a16="http://schemas.microsoft.com/office/drawing/2014/main" id="{79457A03-A8BF-EE0C-3131-7BEF304690A0}"/>
              </a:ext>
            </a:extLst>
          </p:cNvPr>
          <p:cNvSpPr txBox="1">
            <a:spLocks/>
          </p:cNvSpPr>
          <p:nvPr/>
        </p:nvSpPr>
        <p:spPr>
          <a:xfrm>
            <a:off x="175410" y="2288250"/>
            <a:ext cx="3585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 dirty="0">
                <a:solidFill>
                  <a:schemeClr val="dk2"/>
                </a:solidFill>
                <a:latin typeface="Irish Grover"/>
                <a:sym typeface="Irish Grover"/>
              </a:rPr>
              <a:t>‘</a:t>
            </a:r>
            <a:r>
              <a:rPr lang="es-ES" sz="3600" dirty="0" err="1">
                <a:solidFill>
                  <a:schemeClr val="dk2"/>
                </a:solidFill>
                <a:latin typeface="Irish Grover"/>
                <a:sym typeface="Irish Grover"/>
              </a:rPr>
              <a:t>The</a:t>
            </a:r>
            <a:r>
              <a:rPr lang="es-ES" sz="3600" dirty="0">
                <a:solidFill>
                  <a:schemeClr val="dk2"/>
                </a:solidFill>
                <a:latin typeface="Irish Grover"/>
                <a:sym typeface="Irish Grover"/>
              </a:rPr>
              <a:t> Ring has </a:t>
            </a:r>
            <a:r>
              <a:rPr lang="es-ES" sz="3600" dirty="0" err="1">
                <a:solidFill>
                  <a:schemeClr val="dk2"/>
                </a:solidFill>
                <a:latin typeface="Irish Grover"/>
                <a:sym typeface="Irish Grover"/>
              </a:rPr>
              <a:t>awoken</a:t>
            </a:r>
            <a:r>
              <a:rPr lang="es-ES" sz="3600" dirty="0">
                <a:solidFill>
                  <a:schemeClr val="dk2"/>
                </a:solidFill>
                <a:latin typeface="Irish Grover"/>
                <a:sym typeface="Irish Grover"/>
              </a:rPr>
              <a:t>…</a:t>
            </a:r>
          </a:p>
          <a:p>
            <a:pPr algn="ctr"/>
            <a:endParaRPr lang="es-ES" sz="1500" dirty="0">
              <a:solidFill>
                <a:schemeClr val="dk2"/>
              </a:solidFill>
              <a:latin typeface="Irish Grover"/>
              <a:sym typeface="Irish Grover"/>
            </a:endParaRPr>
          </a:p>
          <a:p>
            <a:pPr algn="ctr"/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It’s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heard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its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Master’s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call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.’</a:t>
            </a:r>
          </a:p>
        </p:txBody>
      </p:sp>
    </p:spTree>
    <p:extLst>
      <p:ext uri="{BB962C8B-B14F-4D97-AF65-F5344CB8AC3E}">
        <p14:creationId xmlns:p14="http://schemas.microsoft.com/office/powerpoint/2010/main" val="7878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 descr="Imagen que contiene interior, oscuro, chimenea, fuego&#10;&#10;Descripción generada automáticamente">
            <a:extLst>
              <a:ext uri="{FF2B5EF4-FFF2-40B4-BE49-F238E27FC236}">
                <a16:creationId xmlns:a16="http://schemas.microsoft.com/office/drawing/2014/main" id="{A6BD8C19-E3A0-8317-B2D3-F65D746271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" y="0"/>
            <a:ext cx="9141719" cy="5143500"/>
          </a:xfrm>
          <a:prstGeom prst="rect">
            <a:avLst/>
          </a:prstGeom>
        </p:spPr>
      </p:pic>
      <p:sp>
        <p:nvSpPr>
          <p:cNvPr id="800" name="Google Shape;800;p39"/>
          <p:cNvSpPr txBox="1">
            <a:spLocks noGrp="1"/>
          </p:cNvSpPr>
          <p:nvPr>
            <p:ph type="title"/>
          </p:nvPr>
        </p:nvSpPr>
        <p:spPr>
          <a:xfrm>
            <a:off x="720000" y="3903896"/>
            <a:ext cx="7704000" cy="9119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Destroy the Ring. Save the world. Learn to code.</a:t>
            </a:r>
            <a:endParaRPr sz="2600" dirty="0"/>
          </a:p>
        </p:txBody>
      </p:sp>
      <p:sp>
        <p:nvSpPr>
          <p:cNvPr id="39" name="Google Shape;462;p31">
            <a:extLst>
              <a:ext uri="{FF2B5EF4-FFF2-40B4-BE49-F238E27FC236}">
                <a16:creationId xmlns:a16="http://schemas.microsoft.com/office/drawing/2014/main" id="{C32BEAAA-7D88-7456-BCC3-B5A377A5DD7F}"/>
              </a:ext>
            </a:extLst>
          </p:cNvPr>
          <p:cNvSpPr txBox="1">
            <a:spLocks/>
          </p:cNvSpPr>
          <p:nvPr/>
        </p:nvSpPr>
        <p:spPr>
          <a:xfrm>
            <a:off x="4795519" y="534151"/>
            <a:ext cx="4819798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>
                <a:solidFill>
                  <a:srgbClr val="BCB78E"/>
                </a:solidFill>
                <a:latin typeface="Irish Grover"/>
                <a:sym typeface="Irish Grover"/>
              </a:rPr>
              <a:t>‘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Even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smallest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person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</a:p>
          <a:p>
            <a:pPr algn="ctr"/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can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change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course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</a:p>
          <a:p>
            <a:pPr algn="ctr"/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of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future’</a:t>
            </a:r>
          </a:p>
        </p:txBody>
      </p:sp>
    </p:spTree>
    <p:extLst>
      <p:ext uri="{BB962C8B-B14F-4D97-AF65-F5344CB8AC3E}">
        <p14:creationId xmlns:p14="http://schemas.microsoft.com/office/powerpoint/2010/main" val="18514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9"/>
          <p:cNvGrpSpPr/>
          <p:nvPr/>
        </p:nvGrpSpPr>
        <p:grpSpPr>
          <a:xfrm rot="5400000">
            <a:off x="1121524" y="3104871"/>
            <a:ext cx="857778" cy="2769761"/>
            <a:chOff x="5167566" y="3016599"/>
            <a:chExt cx="552941" cy="1785330"/>
          </a:xfrm>
        </p:grpSpPr>
        <p:sp>
          <p:nvSpPr>
            <p:cNvPr id="400" name="Google Shape;400;p29"/>
            <p:cNvSpPr/>
            <p:nvPr/>
          </p:nvSpPr>
          <p:spPr>
            <a:xfrm>
              <a:off x="5438108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1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1" y="582"/>
                  </a:cubicBezTo>
                  <a:lnTo>
                    <a:pt x="13548" y="582"/>
                  </a:lnTo>
                  <a:cubicBezTo>
                    <a:pt x="13707" y="582"/>
                    <a:pt x="13838" y="450"/>
                    <a:pt x="13838" y="292"/>
                  </a:cubicBezTo>
                  <a:cubicBezTo>
                    <a:pt x="13838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5167566" y="4226641"/>
              <a:ext cx="552941" cy="69834"/>
            </a:xfrm>
            <a:custGeom>
              <a:avLst/>
              <a:gdLst/>
              <a:ahLst/>
              <a:cxnLst/>
              <a:rect l="l" t="t" r="r" b="b"/>
              <a:pathLst>
                <a:path w="27095" h="3422" extrusionOk="0">
                  <a:moveTo>
                    <a:pt x="17428" y="580"/>
                  </a:moveTo>
                  <a:lnTo>
                    <a:pt x="24871" y="1714"/>
                  </a:lnTo>
                  <a:lnTo>
                    <a:pt x="17452" y="2842"/>
                  </a:lnTo>
                  <a:lnTo>
                    <a:pt x="9691" y="2842"/>
                  </a:lnTo>
                  <a:lnTo>
                    <a:pt x="2224" y="1708"/>
                  </a:lnTo>
                  <a:lnTo>
                    <a:pt x="9643" y="580"/>
                  </a:lnTo>
                  <a:close/>
                  <a:moveTo>
                    <a:pt x="17452" y="1"/>
                  </a:moveTo>
                  <a:lnTo>
                    <a:pt x="9602" y="5"/>
                  </a:lnTo>
                  <a:lnTo>
                    <a:pt x="249" y="1423"/>
                  </a:lnTo>
                  <a:cubicBezTo>
                    <a:pt x="108" y="1446"/>
                    <a:pt x="1" y="1568"/>
                    <a:pt x="1" y="1714"/>
                  </a:cubicBezTo>
                  <a:cubicBezTo>
                    <a:pt x="1" y="1854"/>
                    <a:pt x="108" y="1976"/>
                    <a:pt x="249" y="1999"/>
                  </a:cubicBezTo>
                  <a:lnTo>
                    <a:pt x="9643" y="3422"/>
                  </a:lnTo>
                  <a:lnTo>
                    <a:pt x="13548" y="3422"/>
                  </a:lnTo>
                  <a:lnTo>
                    <a:pt x="17494" y="3417"/>
                  </a:lnTo>
                  <a:lnTo>
                    <a:pt x="26847" y="1999"/>
                  </a:lnTo>
                  <a:cubicBezTo>
                    <a:pt x="26988" y="1976"/>
                    <a:pt x="27095" y="1854"/>
                    <a:pt x="27095" y="1714"/>
                  </a:cubicBezTo>
                  <a:cubicBezTo>
                    <a:pt x="27095" y="1568"/>
                    <a:pt x="26988" y="1446"/>
                    <a:pt x="26847" y="1423"/>
                  </a:cubicBezTo>
                  <a:lnTo>
                    <a:pt x="17494" y="5"/>
                  </a:lnTo>
                  <a:cubicBezTo>
                    <a:pt x="17480" y="5"/>
                    <a:pt x="17466" y="1"/>
                    <a:pt x="17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5167566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0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0" y="582"/>
                  </a:cubicBezTo>
                  <a:lnTo>
                    <a:pt x="13548" y="582"/>
                  </a:lnTo>
                  <a:cubicBezTo>
                    <a:pt x="13707" y="582"/>
                    <a:pt x="13837" y="450"/>
                    <a:pt x="13837" y="292"/>
                  </a:cubicBezTo>
                  <a:cubicBezTo>
                    <a:pt x="13837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5349274" y="4737441"/>
              <a:ext cx="189524" cy="64488"/>
            </a:xfrm>
            <a:custGeom>
              <a:avLst/>
              <a:gdLst/>
              <a:ahLst/>
              <a:cxnLst/>
              <a:rect l="l" t="t" r="r" b="b"/>
              <a:pathLst>
                <a:path w="9287" h="3160" extrusionOk="0">
                  <a:moveTo>
                    <a:pt x="7710" y="580"/>
                  </a:moveTo>
                  <a:cubicBezTo>
                    <a:pt x="8258" y="580"/>
                    <a:pt x="8707" y="1030"/>
                    <a:pt x="8707" y="1578"/>
                  </a:cubicBezTo>
                  <a:cubicBezTo>
                    <a:pt x="8707" y="2131"/>
                    <a:pt x="8258" y="2580"/>
                    <a:pt x="7710" y="2580"/>
                  </a:cubicBezTo>
                  <a:lnTo>
                    <a:pt x="1582" y="2580"/>
                  </a:lnTo>
                  <a:cubicBezTo>
                    <a:pt x="1029" y="2580"/>
                    <a:pt x="580" y="2131"/>
                    <a:pt x="580" y="1578"/>
                  </a:cubicBezTo>
                  <a:cubicBezTo>
                    <a:pt x="580" y="1030"/>
                    <a:pt x="1029" y="580"/>
                    <a:pt x="1582" y="580"/>
                  </a:cubicBezTo>
                  <a:close/>
                  <a:moveTo>
                    <a:pt x="1582" y="1"/>
                  </a:moveTo>
                  <a:cubicBezTo>
                    <a:pt x="707" y="1"/>
                    <a:pt x="0" y="707"/>
                    <a:pt x="0" y="1578"/>
                  </a:cubicBezTo>
                  <a:cubicBezTo>
                    <a:pt x="0" y="2453"/>
                    <a:pt x="707" y="3160"/>
                    <a:pt x="1582" y="3160"/>
                  </a:cubicBezTo>
                  <a:lnTo>
                    <a:pt x="7710" y="3160"/>
                  </a:lnTo>
                  <a:cubicBezTo>
                    <a:pt x="8580" y="3160"/>
                    <a:pt x="9287" y="2453"/>
                    <a:pt x="9287" y="1578"/>
                  </a:cubicBezTo>
                  <a:cubicBezTo>
                    <a:pt x="9287" y="707"/>
                    <a:pt x="8580" y="1"/>
                    <a:pt x="7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5366641" y="4287578"/>
              <a:ext cx="154791" cy="461720"/>
            </a:xfrm>
            <a:custGeom>
              <a:avLst/>
              <a:gdLst/>
              <a:ahLst/>
              <a:cxnLst/>
              <a:rect l="l" t="t" r="r" b="b"/>
              <a:pathLst>
                <a:path w="7585" h="22625" extrusionOk="0">
                  <a:moveTo>
                    <a:pt x="7003" y="582"/>
                  </a:moveTo>
                  <a:lnTo>
                    <a:pt x="7003" y="22045"/>
                  </a:lnTo>
                  <a:lnTo>
                    <a:pt x="582" y="22045"/>
                  </a:lnTo>
                  <a:lnTo>
                    <a:pt x="582" y="582"/>
                  </a:lnTo>
                  <a:close/>
                  <a:moveTo>
                    <a:pt x="291" y="1"/>
                  </a:moveTo>
                  <a:cubicBezTo>
                    <a:pt x="132" y="1"/>
                    <a:pt x="1" y="132"/>
                    <a:pt x="1" y="291"/>
                  </a:cubicBezTo>
                  <a:lnTo>
                    <a:pt x="1" y="22335"/>
                  </a:lnTo>
                  <a:cubicBezTo>
                    <a:pt x="1" y="22494"/>
                    <a:pt x="132" y="22624"/>
                    <a:pt x="291" y="22624"/>
                  </a:cubicBezTo>
                  <a:lnTo>
                    <a:pt x="7294" y="22624"/>
                  </a:lnTo>
                  <a:cubicBezTo>
                    <a:pt x="7453" y="22624"/>
                    <a:pt x="7584" y="22494"/>
                    <a:pt x="7584" y="22335"/>
                  </a:cubicBezTo>
                  <a:lnTo>
                    <a:pt x="7584" y="291"/>
                  </a:lnTo>
                  <a:cubicBezTo>
                    <a:pt x="7584" y="132"/>
                    <a:pt x="7453" y="1"/>
                    <a:pt x="7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5366641" y="4291169"/>
              <a:ext cx="154791" cy="118527"/>
            </a:xfrm>
            <a:custGeom>
              <a:avLst/>
              <a:gdLst/>
              <a:ahLst/>
              <a:cxnLst/>
              <a:rect l="l" t="t" r="r" b="b"/>
              <a:pathLst>
                <a:path w="7585" h="5808" extrusionOk="0">
                  <a:moveTo>
                    <a:pt x="582" y="691"/>
                  </a:moveTo>
                  <a:lnTo>
                    <a:pt x="7003" y="2759"/>
                  </a:lnTo>
                  <a:lnTo>
                    <a:pt x="7003" y="5105"/>
                  </a:lnTo>
                  <a:lnTo>
                    <a:pt x="582" y="2798"/>
                  </a:lnTo>
                  <a:lnTo>
                    <a:pt x="582" y="691"/>
                  </a:lnTo>
                  <a:close/>
                  <a:moveTo>
                    <a:pt x="288" y="1"/>
                  </a:moveTo>
                  <a:cubicBezTo>
                    <a:pt x="229" y="1"/>
                    <a:pt x="172" y="20"/>
                    <a:pt x="122" y="54"/>
                  </a:cubicBezTo>
                  <a:cubicBezTo>
                    <a:pt x="48" y="110"/>
                    <a:pt x="1" y="199"/>
                    <a:pt x="1" y="293"/>
                  </a:cubicBezTo>
                  <a:lnTo>
                    <a:pt x="1" y="2999"/>
                  </a:lnTo>
                  <a:cubicBezTo>
                    <a:pt x="1" y="3124"/>
                    <a:pt x="81" y="3232"/>
                    <a:pt x="193" y="3275"/>
                  </a:cubicBezTo>
                  <a:lnTo>
                    <a:pt x="7196" y="5788"/>
                  </a:lnTo>
                  <a:cubicBezTo>
                    <a:pt x="7228" y="5803"/>
                    <a:pt x="7262" y="5807"/>
                    <a:pt x="7294" y="5807"/>
                  </a:cubicBezTo>
                  <a:cubicBezTo>
                    <a:pt x="7355" y="5807"/>
                    <a:pt x="7411" y="5788"/>
                    <a:pt x="7463" y="5751"/>
                  </a:cubicBezTo>
                  <a:cubicBezTo>
                    <a:pt x="7537" y="5699"/>
                    <a:pt x="7584" y="5611"/>
                    <a:pt x="7584" y="5517"/>
                  </a:cubicBezTo>
                  <a:lnTo>
                    <a:pt x="7584" y="2549"/>
                  </a:lnTo>
                  <a:cubicBezTo>
                    <a:pt x="7584" y="2422"/>
                    <a:pt x="7505" y="2310"/>
                    <a:pt x="7383" y="2273"/>
                  </a:cubicBezTo>
                  <a:lnTo>
                    <a:pt x="381" y="17"/>
                  </a:lnTo>
                  <a:cubicBezTo>
                    <a:pt x="350" y="6"/>
                    <a:pt x="319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5366641" y="4402717"/>
              <a:ext cx="154791" cy="118568"/>
            </a:xfrm>
            <a:custGeom>
              <a:avLst/>
              <a:gdLst/>
              <a:ahLst/>
              <a:cxnLst/>
              <a:rect l="l" t="t" r="r" b="b"/>
              <a:pathLst>
                <a:path w="7585" h="5810" extrusionOk="0">
                  <a:moveTo>
                    <a:pt x="582" y="687"/>
                  </a:moveTo>
                  <a:lnTo>
                    <a:pt x="7003" y="2761"/>
                  </a:lnTo>
                  <a:lnTo>
                    <a:pt x="7003" y="5102"/>
                  </a:lnTo>
                  <a:lnTo>
                    <a:pt x="582" y="2798"/>
                  </a:lnTo>
                  <a:lnTo>
                    <a:pt x="582" y="687"/>
                  </a:lnTo>
                  <a:close/>
                  <a:moveTo>
                    <a:pt x="296" y="0"/>
                  </a:moveTo>
                  <a:cubicBezTo>
                    <a:pt x="234" y="0"/>
                    <a:pt x="174" y="20"/>
                    <a:pt x="122" y="56"/>
                  </a:cubicBezTo>
                  <a:cubicBezTo>
                    <a:pt x="48" y="112"/>
                    <a:pt x="1" y="201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4"/>
                    <a:pt x="193" y="3271"/>
                  </a:cubicBezTo>
                  <a:lnTo>
                    <a:pt x="7196" y="5790"/>
                  </a:lnTo>
                  <a:cubicBezTo>
                    <a:pt x="7228" y="5799"/>
                    <a:pt x="7262" y="5809"/>
                    <a:pt x="7294" y="5809"/>
                  </a:cubicBezTo>
                  <a:cubicBezTo>
                    <a:pt x="7355" y="5809"/>
                    <a:pt x="7411" y="5790"/>
                    <a:pt x="7463" y="5753"/>
                  </a:cubicBezTo>
                  <a:cubicBezTo>
                    <a:pt x="7537" y="5702"/>
                    <a:pt x="7584" y="5613"/>
                    <a:pt x="7584" y="5518"/>
                  </a:cubicBezTo>
                  <a:lnTo>
                    <a:pt x="7584" y="2551"/>
                  </a:lnTo>
                  <a:cubicBezTo>
                    <a:pt x="7584" y="2424"/>
                    <a:pt x="7505" y="2312"/>
                    <a:pt x="7383" y="2275"/>
                  </a:cubicBezTo>
                  <a:lnTo>
                    <a:pt x="381" y="13"/>
                  </a:lnTo>
                  <a:cubicBezTo>
                    <a:pt x="352" y="4"/>
                    <a:pt x="324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5366641" y="4514285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62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1"/>
                  </a:cubicBezTo>
                  <a:lnTo>
                    <a:pt x="1" y="3001"/>
                  </a:lnTo>
                  <a:cubicBezTo>
                    <a:pt x="1" y="3123"/>
                    <a:pt x="81" y="3230"/>
                    <a:pt x="193" y="3272"/>
                  </a:cubicBezTo>
                  <a:lnTo>
                    <a:pt x="7196" y="5791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13"/>
                    <a:pt x="7584" y="5515"/>
                  </a:cubicBezTo>
                  <a:lnTo>
                    <a:pt x="7584" y="2551"/>
                  </a:lnTo>
                  <a:cubicBezTo>
                    <a:pt x="7584" y="2425"/>
                    <a:pt x="7505" y="2313"/>
                    <a:pt x="7383" y="2275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5366641" y="4625873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57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0"/>
                    <a:pt x="193" y="3272"/>
                  </a:cubicBezTo>
                  <a:lnTo>
                    <a:pt x="7196" y="5790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08"/>
                    <a:pt x="7584" y="5514"/>
                  </a:cubicBezTo>
                  <a:lnTo>
                    <a:pt x="7584" y="2547"/>
                  </a:lnTo>
                  <a:cubicBezTo>
                    <a:pt x="7584" y="2420"/>
                    <a:pt x="7505" y="2312"/>
                    <a:pt x="7383" y="2270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5204156" y="3016599"/>
              <a:ext cx="470495" cy="1221899"/>
            </a:xfrm>
            <a:custGeom>
              <a:avLst/>
              <a:gdLst/>
              <a:ahLst/>
              <a:cxnLst/>
              <a:rect l="l" t="t" r="r" b="b"/>
              <a:pathLst>
                <a:path w="23055" h="59875" extrusionOk="0">
                  <a:moveTo>
                    <a:pt x="10387" y="2665"/>
                  </a:moveTo>
                  <a:cubicBezTo>
                    <a:pt x="9199" y="6288"/>
                    <a:pt x="8304" y="13433"/>
                    <a:pt x="14980" y="21742"/>
                  </a:cubicBezTo>
                  <a:cubicBezTo>
                    <a:pt x="22372" y="30940"/>
                    <a:pt x="19666" y="36305"/>
                    <a:pt x="16806" y="41987"/>
                  </a:cubicBezTo>
                  <a:cubicBezTo>
                    <a:pt x="16024" y="43542"/>
                    <a:pt x="15214" y="45148"/>
                    <a:pt x="14628" y="46833"/>
                  </a:cubicBezTo>
                  <a:cubicBezTo>
                    <a:pt x="12480" y="53036"/>
                    <a:pt x="15622" y="57800"/>
                    <a:pt x="16806" y="59295"/>
                  </a:cubicBezTo>
                  <a:lnTo>
                    <a:pt x="6249" y="59295"/>
                  </a:lnTo>
                  <a:cubicBezTo>
                    <a:pt x="5590" y="58442"/>
                    <a:pt x="1180" y="51982"/>
                    <a:pt x="7654" y="40297"/>
                  </a:cubicBezTo>
                  <a:cubicBezTo>
                    <a:pt x="11899" y="32640"/>
                    <a:pt x="11113" y="30280"/>
                    <a:pt x="9691" y="26006"/>
                  </a:cubicBezTo>
                  <a:cubicBezTo>
                    <a:pt x="9021" y="23998"/>
                    <a:pt x="8187" y="21503"/>
                    <a:pt x="7686" y="17776"/>
                  </a:cubicBezTo>
                  <a:cubicBezTo>
                    <a:pt x="6699" y="10423"/>
                    <a:pt x="8796" y="5333"/>
                    <a:pt x="10387" y="2665"/>
                  </a:cubicBezTo>
                  <a:close/>
                  <a:moveTo>
                    <a:pt x="11755" y="1"/>
                  </a:moveTo>
                  <a:cubicBezTo>
                    <a:pt x="11679" y="1"/>
                    <a:pt x="11604" y="31"/>
                    <a:pt x="11549" y="87"/>
                  </a:cubicBezTo>
                  <a:cubicBezTo>
                    <a:pt x="11488" y="147"/>
                    <a:pt x="5556" y="6294"/>
                    <a:pt x="7116" y="17856"/>
                  </a:cubicBezTo>
                  <a:cubicBezTo>
                    <a:pt x="7621" y="21634"/>
                    <a:pt x="8464" y="24157"/>
                    <a:pt x="9138" y="26189"/>
                  </a:cubicBezTo>
                  <a:cubicBezTo>
                    <a:pt x="10556" y="30443"/>
                    <a:pt x="11268" y="32578"/>
                    <a:pt x="7148" y="40017"/>
                  </a:cubicBezTo>
                  <a:cubicBezTo>
                    <a:pt x="1" y="52913"/>
                    <a:pt x="5833" y="59710"/>
                    <a:pt x="5893" y="59781"/>
                  </a:cubicBezTo>
                  <a:cubicBezTo>
                    <a:pt x="5949" y="59842"/>
                    <a:pt x="6029" y="59874"/>
                    <a:pt x="6109" y="59874"/>
                  </a:cubicBezTo>
                  <a:lnTo>
                    <a:pt x="17433" y="59874"/>
                  </a:lnTo>
                  <a:cubicBezTo>
                    <a:pt x="17545" y="59874"/>
                    <a:pt x="17653" y="59805"/>
                    <a:pt x="17700" y="59701"/>
                  </a:cubicBezTo>
                  <a:cubicBezTo>
                    <a:pt x="17742" y="59593"/>
                    <a:pt x="17718" y="59468"/>
                    <a:pt x="17639" y="59383"/>
                  </a:cubicBezTo>
                  <a:cubicBezTo>
                    <a:pt x="17588" y="59332"/>
                    <a:pt x="12696" y="54183"/>
                    <a:pt x="15177" y="47025"/>
                  </a:cubicBezTo>
                  <a:cubicBezTo>
                    <a:pt x="15747" y="45377"/>
                    <a:pt x="16548" y="43785"/>
                    <a:pt x="17325" y="42250"/>
                  </a:cubicBezTo>
                  <a:cubicBezTo>
                    <a:pt x="20144" y="36651"/>
                    <a:pt x="23055" y="30865"/>
                    <a:pt x="15434" y="21377"/>
                  </a:cubicBezTo>
                  <a:cubicBezTo>
                    <a:pt x="6096" y="9753"/>
                    <a:pt x="11938" y="540"/>
                    <a:pt x="11998" y="452"/>
                  </a:cubicBezTo>
                  <a:cubicBezTo>
                    <a:pt x="12078" y="325"/>
                    <a:pt x="12055" y="161"/>
                    <a:pt x="11938" y="67"/>
                  </a:cubicBezTo>
                  <a:cubicBezTo>
                    <a:pt x="11884" y="22"/>
                    <a:pt x="11819" y="1"/>
                    <a:pt x="11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5325193" y="3016619"/>
              <a:ext cx="219340" cy="1221879"/>
            </a:xfrm>
            <a:custGeom>
              <a:avLst/>
              <a:gdLst/>
              <a:ahLst/>
              <a:cxnLst/>
              <a:rect l="l" t="t" r="r" b="b"/>
              <a:pathLst>
                <a:path w="10748" h="59874" extrusionOk="0">
                  <a:moveTo>
                    <a:pt x="5826" y="1"/>
                  </a:moveTo>
                  <a:cubicBezTo>
                    <a:pt x="5735" y="1"/>
                    <a:pt x="5647" y="42"/>
                    <a:pt x="5590" y="123"/>
                  </a:cubicBezTo>
                  <a:cubicBezTo>
                    <a:pt x="5534" y="198"/>
                    <a:pt x="1" y="8095"/>
                    <a:pt x="3951" y="18829"/>
                  </a:cubicBezTo>
                  <a:cubicBezTo>
                    <a:pt x="5028" y="21754"/>
                    <a:pt x="6072" y="23978"/>
                    <a:pt x="6910" y="25762"/>
                  </a:cubicBezTo>
                  <a:cubicBezTo>
                    <a:pt x="9170" y="30583"/>
                    <a:pt x="10107" y="32577"/>
                    <a:pt x="7299" y="38410"/>
                  </a:cubicBezTo>
                  <a:lnTo>
                    <a:pt x="6741" y="39557"/>
                  </a:lnTo>
                  <a:cubicBezTo>
                    <a:pt x="3062" y="47164"/>
                    <a:pt x="398" y="52659"/>
                    <a:pt x="5590" y="59756"/>
                  </a:cubicBezTo>
                  <a:cubicBezTo>
                    <a:pt x="5646" y="59836"/>
                    <a:pt x="5735" y="59873"/>
                    <a:pt x="5824" y="59873"/>
                  </a:cubicBezTo>
                  <a:cubicBezTo>
                    <a:pt x="5884" y="59873"/>
                    <a:pt x="5945" y="59855"/>
                    <a:pt x="5997" y="59817"/>
                  </a:cubicBezTo>
                  <a:cubicBezTo>
                    <a:pt x="6124" y="59724"/>
                    <a:pt x="6152" y="59541"/>
                    <a:pt x="6057" y="59415"/>
                  </a:cubicBezTo>
                  <a:cubicBezTo>
                    <a:pt x="1072" y="52599"/>
                    <a:pt x="3670" y="47234"/>
                    <a:pt x="7265" y="39810"/>
                  </a:cubicBezTo>
                  <a:lnTo>
                    <a:pt x="7818" y="38663"/>
                  </a:lnTo>
                  <a:cubicBezTo>
                    <a:pt x="10748" y="32577"/>
                    <a:pt x="9709" y="30368"/>
                    <a:pt x="7434" y="25514"/>
                  </a:cubicBezTo>
                  <a:cubicBezTo>
                    <a:pt x="6601" y="23740"/>
                    <a:pt x="5562" y="21530"/>
                    <a:pt x="4494" y="18628"/>
                  </a:cubicBezTo>
                  <a:cubicBezTo>
                    <a:pt x="656" y="8193"/>
                    <a:pt x="6007" y="535"/>
                    <a:pt x="6057" y="460"/>
                  </a:cubicBezTo>
                  <a:cubicBezTo>
                    <a:pt x="6152" y="328"/>
                    <a:pt x="6124" y="146"/>
                    <a:pt x="5992" y="52"/>
                  </a:cubicBezTo>
                  <a:cubicBezTo>
                    <a:pt x="5941" y="17"/>
                    <a:pt x="5883" y="1"/>
                    <a:pt x="5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5456944" y="3088168"/>
              <a:ext cx="162015" cy="181831"/>
            </a:xfrm>
            <a:custGeom>
              <a:avLst/>
              <a:gdLst/>
              <a:ahLst/>
              <a:cxnLst/>
              <a:rect l="l" t="t" r="r" b="b"/>
              <a:pathLst>
                <a:path w="7939" h="8910" extrusionOk="0">
                  <a:moveTo>
                    <a:pt x="3969" y="1"/>
                  </a:moveTo>
                  <a:cubicBezTo>
                    <a:pt x="3969" y="1"/>
                    <a:pt x="0" y="8910"/>
                    <a:pt x="3969" y="8910"/>
                  </a:cubicBezTo>
                  <a:cubicBezTo>
                    <a:pt x="7939" y="8910"/>
                    <a:pt x="3969" y="1"/>
                    <a:pt x="39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477086" y="3083678"/>
              <a:ext cx="121812" cy="191014"/>
            </a:xfrm>
            <a:custGeom>
              <a:avLst/>
              <a:gdLst/>
              <a:ahLst/>
              <a:cxnLst/>
              <a:rect l="l" t="t" r="r" b="b"/>
              <a:pathLst>
                <a:path w="5969" h="9360" extrusionOk="0">
                  <a:moveTo>
                    <a:pt x="2982" y="810"/>
                  </a:moveTo>
                  <a:cubicBezTo>
                    <a:pt x="3591" y="2299"/>
                    <a:pt x="5234" y="6704"/>
                    <a:pt x="4181" y="8324"/>
                  </a:cubicBezTo>
                  <a:cubicBezTo>
                    <a:pt x="3933" y="8713"/>
                    <a:pt x="3540" y="8900"/>
                    <a:pt x="2982" y="8900"/>
                  </a:cubicBezTo>
                  <a:cubicBezTo>
                    <a:pt x="2430" y="8900"/>
                    <a:pt x="2036" y="8713"/>
                    <a:pt x="1784" y="8324"/>
                  </a:cubicBezTo>
                  <a:cubicBezTo>
                    <a:pt x="735" y="6704"/>
                    <a:pt x="2378" y="2299"/>
                    <a:pt x="2982" y="810"/>
                  </a:cubicBezTo>
                  <a:close/>
                  <a:moveTo>
                    <a:pt x="2982" y="1"/>
                  </a:moveTo>
                  <a:cubicBezTo>
                    <a:pt x="2896" y="1"/>
                    <a:pt x="2809" y="43"/>
                    <a:pt x="2771" y="127"/>
                  </a:cubicBezTo>
                  <a:cubicBezTo>
                    <a:pt x="2659" y="380"/>
                    <a:pt x="1" y="6414"/>
                    <a:pt x="1400" y="8577"/>
                  </a:cubicBezTo>
                  <a:cubicBezTo>
                    <a:pt x="1738" y="9092"/>
                    <a:pt x="2271" y="9359"/>
                    <a:pt x="2982" y="9359"/>
                  </a:cubicBezTo>
                  <a:cubicBezTo>
                    <a:pt x="3698" y="9359"/>
                    <a:pt x="4227" y="9092"/>
                    <a:pt x="4564" y="8577"/>
                  </a:cubicBezTo>
                  <a:cubicBezTo>
                    <a:pt x="5969" y="6414"/>
                    <a:pt x="3305" y="380"/>
                    <a:pt x="3192" y="127"/>
                  </a:cubicBezTo>
                  <a:cubicBezTo>
                    <a:pt x="3155" y="43"/>
                    <a:pt x="3069" y="1"/>
                    <a:pt x="2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29"/>
          <p:cNvSpPr/>
          <p:nvPr/>
        </p:nvSpPr>
        <p:spPr>
          <a:xfrm>
            <a:off x="715100" y="1535550"/>
            <a:ext cx="2461500" cy="2461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3341250" y="1535550"/>
            <a:ext cx="2461500" cy="2461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5967400" y="1535550"/>
            <a:ext cx="2461500" cy="2461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9"/>
          <p:cNvSpPr txBox="1">
            <a:spLocks noGrp="1"/>
          </p:cNvSpPr>
          <p:nvPr>
            <p:ph type="title" idx="2"/>
          </p:nvPr>
        </p:nvSpPr>
        <p:spPr>
          <a:xfrm>
            <a:off x="850400" y="2168689"/>
            <a:ext cx="2190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Market size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418" name="Google Shape;418;p29"/>
          <p:cNvSpPr txBox="1">
            <a:spLocks noGrp="1"/>
          </p:cNvSpPr>
          <p:nvPr>
            <p:ph type="subTitle" idx="1"/>
          </p:nvPr>
        </p:nvSpPr>
        <p:spPr>
          <a:xfrm>
            <a:off x="630920" y="2840686"/>
            <a:ext cx="2654210" cy="1198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-94% new coders online*.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- Increasing demand across roles and industries.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- B2B &amp; B2C.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BCB78E"/>
              </a:solidFill>
            </a:endParaRPr>
          </a:p>
        </p:txBody>
      </p:sp>
      <p:sp>
        <p:nvSpPr>
          <p:cNvPr id="419" name="Google Shape;419;p29"/>
          <p:cNvSpPr txBox="1">
            <a:spLocks noGrp="1"/>
          </p:cNvSpPr>
          <p:nvPr>
            <p:ph type="title" idx="9"/>
          </p:nvPr>
        </p:nvSpPr>
        <p:spPr>
          <a:xfrm>
            <a:off x="719999" y="445025"/>
            <a:ext cx="7892017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this game?</a:t>
            </a:r>
            <a:endParaRPr dirty="0"/>
          </a:p>
        </p:txBody>
      </p:sp>
      <p:sp>
        <p:nvSpPr>
          <p:cNvPr id="421" name="Google Shape;421;p29"/>
          <p:cNvSpPr txBox="1">
            <a:spLocks noGrp="1"/>
          </p:cNvSpPr>
          <p:nvPr>
            <p:ph type="title" idx="4"/>
          </p:nvPr>
        </p:nvSpPr>
        <p:spPr>
          <a:xfrm>
            <a:off x="3974100" y="2007802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USP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422" name="Google Shape;422;p29"/>
          <p:cNvSpPr txBox="1">
            <a:spLocks noGrp="1"/>
          </p:cNvSpPr>
          <p:nvPr>
            <p:ph type="subTitle" idx="5"/>
          </p:nvPr>
        </p:nvSpPr>
        <p:spPr>
          <a:xfrm>
            <a:off x="3314498" y="3028599"/>
            <a:ext cx="251762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- Gamification for adults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BCB78E"/>
                </a:solidFill>
              </a:rPr>
              <a:t>- Theme (popular culture).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BCB78E"/>
                </a:solidFill>
              </a:rPr>
              <a:t>- Flexible, short      challenges.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423" name="Google Shape;423;p29"/>
          <p:cNvSpPr txBox="1">
            <a:spLocks noGrp="1"/>
          </p:cNvSpPr>
          <p:nvPr>
            <p:ph type="title" idx="6"/>
          </p:nvPr>
        </p:nvSpPr>
        <p:spPr>
          <a:xfrm>
            <a:off x="6102718" y="2603462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Title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424" name="Google Shape;424;p29"/>
          <p:cNvSpPr txBox="1">
            <a:spLocks noGrp="1"/>
          </p:cNvSpPr>
          <p:nvPr>
            <p:ph type="title" idx="7"/>
          </p:nvPr>
        </p:nvSpPr>
        <p:spPr>
          <a:xfrm>
            <a:off x="6600242" y="2068421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CB78E"/>
                </a:solidFill>
              </a:rPr>
              <a:t>03</a:t>
            </a:r>
            <a:endParaRPr>
              <a:solidFill>
                <a:srgbClr val="BCB78E"/>
              </a:solidFill>
            </a:endParaRPr>
          </a:p>
        </p:txBody>
      </p:sp>
      <p:sp>
        <p:nvSpPr>
          <p:cNvPr id="425" name="Google Shape;425;p29"/>
          <p:cNvSpPr txBox="1">
            <a:spLocks noGrp="1"/>
          </p:cNvSpPr>
          <p:nvPr>
            <p:ph type="subTitle" idx="8"/>
          </p:nvPr>
        </p:nvSpPr>
        <p:spPr>
          <a:xfrm>
            <a:off x="6102718" y="2939107"/>
            <a:ext cx="21909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CB78E"/>
                </a:solidFill>
              </a:rPr>
              <a:t>You can describe the topic of the section here</a:t>
            </a:r>
            <a:endParaRPr>
              <a:solidFill>
                <a:srgbClr val="BCB78E"/>
              </a:solidFill>
            </a:endParaRPr>
          </a:p>
        </p:txBody>
      </p:sp>
      <p:grpSp>
        <p:nvGrpSpPr>
          <p:cNvPr id="426" name="Google Shape;426;p29"/>
          <p:cNvGrpSpPr/>
          <p:nvPr/>
        </p:nvGrpSpPr>
        <p:grpSpPr>
          <a:xfrm rot="-5400000" flipH="1">
            <a:off x="7164699" y="3104871"/>
            <a:ext cx="857778" cy="2769761"/>
            <a:chOff x="5167566" y="3016599"/>
            <a:chExt cx="552941" cy="1785330"/>
          </a:xfrm>
        </p:grpSpPr>
        <p:sp>
          <p:nvSpPr>
            <p:cNvPr id="427" name="Google Shape;427;p29"/>
            <p:cNvSpPr/>
            <p:nvPr/>
          </p:nvSpPr>
          <p:spPr>
            <a:xfrm>
              <a:off x="5438108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1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1" y="582"/>
                  </a:cubicBezTo>
                  <a:lnTo>
                    <a:pt x="13548" y="582"/>
                  </a:lnTo>
                  <a:cubicBezTo>
                    <a:pt x="13707" y="582"/>
                    <a:pt x="13838" y="450"/>
                    <a:pt x="13838" y="292"/>
                  </a:cubicBezTo>
                  <a:cubicBezTo>
                    <a:pt x="13838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5167566" y="4226641"/>
              <a:ext cx="552941" cy="69834"/>
            </a:xfrm>
            <a:custGeom>
              <a:avLst/>
              <a:gdLst/>
              <a:ahLst/>
              <a:cxnLst/>
              <a:rect l="l" t="t" r="r" b="b"/>
              <a:pathLst>
                <a:path w="27095" h="3422" extrusionOk="0">
                  <a:moveTo>
                    <a:pt x="17428" y="580"/>
                  </a:moveTo>
                  <a:lnTo>
                    <a:pt x="24871" y="1714"/>
                  </a:lnTo>
                  <a:lnTo>
                    <a:pt x="17452" y="2842"/>
                  </a:lnTo>
                  <a:lnTo>
                    <a:pt x="9691" y="2842"/>
                  </a:lnTo>
                  <a:lnTo>
                    <a:pt x="2224" y="1708"/>
                  </a:lnTo>
                  <a:lnTo>
                    <a:pt x="9643" y="580"/>
                  </a:lnTo>
                  <a:close/>
                  <a:moveTo>
                    <a:pt x="17452" y="1"/>
                  </a:moveTo>
                  <a:lnTo>
                    <a:pt x="9602" y="5"/>
                  </a:lnTo>
                  <a:lnTo>
                    <a:pt x="249" y="1423"/>
                  </a:lnTo>
                  <a:cubicBezTo>
                    <a:pt x="108" y="1446"/>
                    <a:pt x="1" y="1568"/>
                    <a:pt x="1" y="1714"/>
                  </a:cubicBezTo>
                  <a:cubicBezTo>
                    <a:pt x="1" y="1854"/>
                    <a:pt x="108" y="1976"/>
                    <a:pt x="249" y="1999"/>
                  </a:cubicBezTo>
                  <a:lnTo>
                    <a:pt x="9643" y="3422"/>
                  </a:lnTo>
                  <a:lnTo>
                    <a:pt x="13548" y="3422"/>
                  </a:lnTo>
                  <a:lnTo>
                    <a:pt x="17494" y="3417"/>
                  </a:lnTo>
                  <a:lnTo>
                    <a:pt x="26847" y="1999"/>
                  </a:lnTo>
                  <a:cubicBezTo>
                    <a:pt x="26988" y="1976"/>
                    <a:pt x="27095" y="1854"/>
                    <a:pt x="27095" y="1714"/>
                  </a:cubicBezTo>
                  <a:cubicBezTo>
                    <a:pt x="27095" y="1568"/>
                    <a:pt x="26988" y="1446"/>
                    <a:pt x="26847" y="1423"/>
                  </a:cubicBezTo>
                  <a:lnTo>
                    <a:pt x="17494" y="5"/>
                  </a:lnTo>
                  <a:cubicBezTo>
                    <a:pt x="17480" y="5"/>
                    <a:pt x="17466" y="1"/>
                    <a:pt x="17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5167566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0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0" y="582"/>
                  </a:cubicBezTo>
                  <a:lnTo>
                    <a:pt x="13548" y="582"/>
                  </a:lnTo>
                  <a:cubicBezTo>
                    <a:pt x="13707" y="582"/>
                    <a:pt x="13837" y="450"/>
                    <a:pt x="13837" y="292"/>
                  </a:cubicBezTo>
                  <a:cubicBezTo>
                    <a:pt x="13837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349274" y="4737441"/>
              <a:ext cx="189524" cy="64488"/>
            </a:xfrm>
            <a:custGeom>
              <a:avLst/>
              <a:gdLst/>
              <a:ahLst/>
              <a:cxnLst/>
              <a:rect l="l" t="t" r="r" b="b"/>
              <a:pathLst>
                <a:path w="9287" h="3160" extrusionOk="0">
                  <a:moveTo>
                    <a:pt x="7710" y="580"/>
                  </a:moveTo>
                  <a:cubicBezTo>
                    <a:pt x="8258" y="580"/>
                    <a:pt x="8707" y="1030"/>
                    <a:pt x="8707" y="1578"/>
                  </a:cubicBezTo>
                  <a:cubicBezTo>
                    <a:pt x="8707" y="2131"/>
                    <a:pt x="8258" y="2580"/>
                    <a:pt x="7710" y="2580"/>
                  </a:cubicBezTo>
                  <a:lnTo>
                    <a:pt x="1582" y="2580"/>
                  </a:lnTo>
                  <a:cubicBezTo>
                    <a:pt x="1029" y="2580"/>
                    <a:pt x="580" y="2131"/>
                    <a:pt x="580" y="1578"/>
                  </a:cubicBezTo>
                  <a:cubicBezTo>
                    <a:pt x="580" y="1030"/>
                    <a:pt x="1029" y="580"/>
                    <a:pt x="1582" y="580"/>
                  </a:cubicBezTo>
                  <a:close/>
                  <a:moveTo>
                    <a:pt x="1582" y="1"/>
                  </a:moveTo>
                  <a:cubicBezTo>
                    <a:pt x="707" y="1"/>
                    <a:pt x="0" y="707"/>
                    <a:pt x="0" y="1578"/>
                  </a:cubicBezTo>
                  <a:cubicBezTo>
                    <a:pt x="0" y="2453"/>
                    <a:pt x="707" y="3160"/>
                    <a:pt x="1582" y="3160"/>
                  </a:cubicBezTo>
                  <a:lnTo>
                    <a:pt x="7710" y="3160"/>
                  </a:lnTo>
                  <a:cubicBezTo>
                    <a:pt x="8580" y="3160"/>
                    <a:pt x="9287" y="2453"/>
                    <a:pt x="9287" y="1578"/>
                  </a:cubicBezTo>
                  <a:cubicBezTo>
                    <a:pt x="9287" y="707"/>
                    <a:pt x="8580" y="1"/>
                    <a:pt x="7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366641" y="4287578"/>
              <a:ext cx="154791" cy="461720"/>
            </a:xfrm>
            <a:custGeom>
              <a:avLst/>
              <a:gdLst/>
              <a:ahLst/>
              <a:cxnLst/>
              <a:rect l="l" t="t" r="r" b="b"/>
              <a:pathLst>
                <a:path w="7585" h="22625" extrusionOk="0">
                  <a:moveTo>
                    <a:pt x="7003" y="582"/>
                  </a:moveTo>
                  <a:lnTo>
                    <a:pt x="7003" y="22045"/>
                  </a:lnTo>
                  <a:lnTo>
                    <a:pt x="582" y="22045"/>
                  </a:lnTo>
                  <a:lnTo>
                    <a:pt x="582" y="582"/>
                  </a:lnTo>
                  <a:close/>
                  <a:moveTo>
                    <a:pt x="291" y="1"/>
                  </a:moveTo>
                  <a:cubicBezTo>
                    <a:pt x="132" y="1"/>
                    <a:pt x="1" y="132"/>
                    <a:pt x="1" y="291"/>
                  </a:cubicBezTo>
                  <a:lnTo>
                    <a:pt x="1" y="22335"/>
                  </a:lnTo>
                  <a:cubicBezTo>
                    <a:pt x="1" y="22494"/>
                    <a:pt x="132" y="22624"/>
                    <a:pt x="291" y="22624"/>
                  </a:cubicBezTo>
                  <a:lnTo>
                    <a:pt x="7294" y="22624"/>
                  </a:lnTo>
                  <a:cubicBezTo>
                    <a:pt x="7453" y="22624"/>
                    <a:pt x="7584" y="22494"/>
                    <a:pt x="7584" y="22335"/>
                  </a:cubicBezTo>
                  <a:lnTo>
                    <a:pt x="7584" y="291"/>
                  </a:lnTo>
                  <a:cubicBezTo>
                    <a:pt x="7584" y="132"/>
                    <a:pt x="7453" y="1"/>
                    <a:pt x="7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366641" y="4291169"/>
              <a:ext cx="154791" cy="118527"/>
            </a:xfrm>
            <a:custGeom>
              <a:avLst/>
              <a:gdLst/>
              <a:ahLst/>
              <a:cxnLst/>
              <a:rect l="l" t="t" r="r" b="b"/>
              <a:pathLst>
                <a:path w="7585" h="5808" extrusionOk="0">
                  <a:moveTo>
                    <a:pt x="582" y="691"/>
                  </a:moveTo>
                  <a:lnTo>
                    <a:pt x="7003" y="2759"/>
                  </a:lnTo>
                  <a:lnTo>
                    <a:pt x="7003" y="5105"/>
                  </a:lnTo>
                  <a:lnTo>
                    <a:pt x="582" y="2798"/>
                  </a:lnTo>
                  <a:lnTo>
                    <a:pt x="582" y="691"/>
                  </a:lnTo>
                  <a:close/>
                  <a:moveTo>
                    <a:pt x="288" y="1"/>
                  </a:moveTo>
                  <a:cubicBezTo>
                    <a:pt x="229" y="1"/>
                    <a:pt x="172" y="20"/>
                    <a:pt x="122" y="54"/>
                  </a:cubicBezTo>
                  <a:cubicBezTo>
                    <a:pt x="48" y="110"/>
                    <a:pt x="1" y="199"/>
                    <a:pt x="1" y="293"/>
                  </a:cubicBezTo>
                  <a:lnTo>
                    <a:pt x="1" y="2999"/>
                  </a:lnTo>
                  <a:cubicBezTo>
                    <a:pt x="1" y="3124"/>
                    <a:pt x="81" y="3232"/>
                    <a:pt x="193" y="3275"/>
                  </a:cubicBezTo>
                  <a:lnTo>
                    <a:pt x="7196" y="5788"/>
                  </a:lnTo>
                  <a:cubicBezTo>
                    <a:pt x="7228" y="5803"/>
                    <a:pt x="7262" y="5807"/>
                    <a:pt x="7294" y="5807"/>
                  </a:cubicBezTo>
                  <a:cubicBezTo>
                    <a:pt x="7355" y="5807"/>
                    <a:pt x="7411" y="5788"/>
                    <a:pt x="7463" y="5751"/>
                  </a:cubicBezTo>
                  <a:cubicBezTo>
                    <a:pt x="7537" y="5699"/>
                    <a:pt x="7584" y="5611"/>
                    <a:pt x="7584" y="5517"/>
                  </a:cubicBezTo>
                  <a:lnTo>
                    <a:pt x="7584" y="2549"/>
                  </a:lnTo>
                  <a:cubicBezTo>
                    <a:pt x="7584" y="2422"/>
                    <a:pt x="7505" y="2310"/>
                    <a:pt x="7383" y="2273"/>
                  </a:cubicBezTo>
                  <a:lnTo>
                    <a:pt x="381" y="17"/>
                  </a:lnTo>
                  <a:cubicBezTo>
                    <a:pt x="350" y="6"/>
                    <a:pt x="319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366641" y="4402717"/>
              <a:ext cx="154791" cy="118568"/>
            </a:xfrm>
            <a:custGeom>
              <a:avLst/>
              <a:gdLst/>
              <a:ahLst/>
              <a:cxnLst/>
              <a:rect l="l" t="t" r="r" b="b"/>
              <a:pathLst>
                <a:path w="7585" h="5810" extrusionOk="0">
                  <a:moveTo>
                    <a:pt x="582" y="687"/>
                  </a:moveTo>
                  <a:lnTo>
                    <a:pt x="7003" y="2761"/>
                  </a:lnTo>
                  <a:lnTo>
                    <a:pt x="7003" y="5102"/>
                  </a:lnTo>
                  <a:lnTo>
                    <a:pt x="582" y="2798"/>
                  </a:lnTo>
                  <a:lnTo>
                    <a:pt x="582" y="687"/>
                  </a:lnTo>
                  <a:close/>
                  <a:moveTo>
                    <a:pt x="296" y="0"/>
                  </a:moveTo>
                  <a:cubicBezTo>
                    <a:pt x="234" y="0"/>
                    <a:pt x="174" y="20"/>
                    <a:pt x="122" y="56"/>
                  </a:cubicBezTo>
                  <a:cubicBezTo>
                    <a:pt x="48" y="112"/>
                    <a:pt x="1" y="201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4"/>
                    <a:pt x="193" y="3271"/>
                  </a:cubicBezTo>
                  <a:lnTo>
                    <a:pt x="7196" y="5790"/>
                  </a:lnTo>
                  <a:cubicBezTo>
                    <a:pt x="7228" y="5799"/>
                    <a:pt x="7262" y="5809"/>
                    <a:pt x="7294" y="5809"/>
                  </a:cubicBezTo>
                  <a:cubicBezTo>
                    <a:pt x="7355" y="5809"/>
                    <a:pt x="7411" y="5790"/>
                    <a:pt x="7463" y="5753"/>
                  </a:cubicBezTo>
                  <a:cubicBezTo>
                    <a:pt x="7537" y="5702"/>
                    <a:pt x="7584" y="5613"/>
                    <a:pt x="7584" y="5518"/>
                  </a:cubicBezTo>
                  <a:lnTo>
                    <a:pt x="7584" y="2551"/>
                  </a:lnTo>
                  <a:cubicBezTo>
                    <a:pt x="7584" y="2424"/>
                    <a:pt x="7505" y="2312"/>
                    <a:pt x="7383" y="2275"/>
                  </a:cubicBezTo>
                  <a:lnTo>
                    <a:pt x="381" y="13"/>
                  </a:lnTo>
                  <a:cubicBezTo>
                    <a:pt x="352" y="4"/>
                    <a:pt x="324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366641" y="4514285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62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1"/>
                  </a:cubicBezTo>
                  <a:lnTo>
                    <a:pt x="1" y="3001"/>
                  </a:lnTo>
                  <a:cubicBezTo>
                    <a:pt x="1" y="3123"/>
                    <a:pt x="81" y="3230"/>
                    <a:pt x="193" y="3272"/>
                  </a:cubicBezTo>
                  <a:lnTo>
                    <a:pt x="7196" y="5791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13"/>
                    <a:pt x="7584" y="5515"/>
                  </a:cubicBezTo>
                  <a:lnTo>
                    <a:pt x="7584" y="2551"/>
                  </a:lnTo>
                  <a:cubicBezTo>
                    <a:pt x="7584" y="2425"/>
                    <a:pt x="7505" y="2313"/>
                    <a:pt x="7383" y="2275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5366641" y="4625873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57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0"/>
                    <a:pt x="193" y="3272"/>
                  </a:cubicBezTo>
                  <a:lnTo>
                    <a:pt x="7196" y="5790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08"/>
                    <a:pt x="7584" y="5514"/>
                  </a:cubicBezTo>
                  <a:lnTo>
                    <a:pt x="7584" y="2547"/>
                  </a:lnTo>
                  <a:cubicBezTo>
                    <a:pt x="7584" y="2420"/>
                    <a:pt x="7505" y="2312"/>
                    <a:pt x="7383" y="2270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5204156" y="3016599"/>
              <a:ext cx="470495" cy="1221899"/>
            </a:xfrm>
            <a:custGeom>
              <a:avLst/>
              <a:gdLst/>
              <a:ahLst/>
              <a:cxnLst/>
              <a:rect l="l" t="t" r="r" b="b"/>
              <a:pathLst>
                <a:path w="23055" h="59875" extrusionOk="0">
                  <a:moveTo>
                    <a:pt x="10387" y="2665"/>
                  </a:moveTo>
                  <a:cubicBezTo>
                    <a:pt x="9199" y="6288"/>
                    <a:pt x="8304" y="13433"/>
                    <a:pt x="14980" y="21742"/>
                  </a:cubicBezTo>
                  <a:cubicBezTo>
                    <a:pt x="22372" y="30940"/>
                    <a:pt x="19666" y="36305"/>
                    <a:pt x="16806" y="41987"/>
                  </a:cubicBezTo>
                  <a:cubicBezTo>
                    <a:pt x="16024" y="43542"/>
                    <a:pt x="15214" y="45148"/>
                    <a:pt x="14628" y="46833"/>
                  </a:cubicBezTo>
                  <a:cubicBezTo>
                    <a:pt x="12480" y="53036"/>
                    <a:pt x="15622" y="57800"/>
                    <a:pt x="16806" y="59295"/>
                  </a:cubicBezTo>
                  <a:lnTo>
                    <a:pt x="6249" y="59295"/>
                  </a:lnTo>
                  <a:cubicBezTo>
                    <a:pt x="5590" y="58442"/>
                    <a:pt x="1180" y="51982"/>
                    <a:pt x="7654" y="40297"/>
                  </a:cubicBezTo>
                  <a:cubicBezTo>
                    <a:pt x="11899" y="32640"/>
                    <a:pt x="11113" y="30280"/>
                    <a:pt x="9691" y="26006"/>
                  </a:cubicBezTo>
                  <a:cubicBezTo>
                    <a:pt x="9021" y="23998"/>
                    <a:pt x="8187" y="21503"/>
                    <a:pt x="7686" y="17776"/>
                  </a:cubicBezTo>
                  <a:cubicBezTo>
                    <a:pt x="6699" y="10423"/>
                    <a:pt x="8796" y="5333"/>
                    <a:pt x="10387" y="2665"/>
                  </a:cubicBezTo>
                  <a:close/>
                  <a:moveTo>
                    <a:pt x="11755" y="1"/>
                  </a:moveTo>
                  <a:cubicBezTo>
                    <a:pt x="11679" y="1"/>
                    <a:pt x="11604" y="31"/>
                    <a:pt x="11549" y="87"/>
                  </a:cubicBezTo>
                  <a:cubicBezTo>
                    <a:pt x="11488" y="147"/>
                    <a:pt x="5556" y="6294"/>
                    <a:pt x="7116" y="17856"/>
                  </a:cubicBezTo>
                  <a:cubicBezTo>
                    <a:pt x="7621" y="21634"/>
                    <a:pt x="8464" y="24157"/>
                    <a:pt x="9138" y="26189"/>
                  </a:cubicBezTo>
                  <a:cubicBezTo>
                    <a:pt x="10556" y="30443"/>
                    <a:pt x="11268" y="32578"/>
                    <a:pt x="7148" y="40017"/>
                  </a:cubicBezTo>
                  <a:cubicBezTo>
                    <a:pt x="1" y="52913"/>
                    <a:pt x="5833" y="59710"/>
                    <a:pt x="5893" y="59781"/>
                  </a:cubicBezTo>
                  <a:cubicBezTo>
                    <a:pt x="5949" y="59842"/>
                    <a:pt x="6029" y="59874"/>
                    <a:pt x="6109" y="59874"/>
                  </a:cubicBezTo>
                  <a:lnTo>
                    <a:pt x="17433" y="59874"/>
                  </a:lnTo>
                  <a:cubicBezTo>
                    <a:pt x="17545" y="59874"/>
                    <a:pt x="17653" y="59805"/>
                    <a:pt x="17700" y="59701"/>
                  </a:cubicBezTo>
                  <a:cubicBezTo>
                    <a:pt x="17742" y="59593"/>
                    <a:pt x="17718" y="59468"/>
                    <a:pt x="17639" y="59383"/>
                  </a:cubicBezTo>
                  <a:cubicBezTo>
                    <a:pt x="17588" y="59332"/>
                    <a:pt x="12696" y="54183"/>
                    <a:pt x="15177" y="47025"/>
                  </a:cubicBezTo>
                  <a:cubicBezTo>
                    <a:pt x="15747" y="45377"/>
                    <a:pt x="16548" y="43785"/>
                    <a:pt x="17325" y="42250"/>
                  </a:cubicBezTo>
                  <a:cubicBezTo>
                    <a:pt x="20144" y="36651"/>
                    <a:pt x="23055" y="30865"/>
                    <a:pt x="15434" y="21377"/>
                  </a:cubicBezTo>
                  <a:cubicBezTo>
                    <a:pt x="6096" y="9753"/>
                    <a:pt x="11938" y="540"/>
                    <a:pt x="11998" y="452"/>
                  </a:cubicBezTo>
                  <a:cubicBezTo>
                    <a:pt x="12078" y="325"/>
                    <a:pt x="12055" y="161"/>
                    <a:pt x="11938" y="67"/>
                  </a:cubicBezTo>
                  <a:cubicBezTo>
                    <a:pt x="11884" y="22"/>
                    <a:pt x="11819" y="1"/>
                    <a:pt x="11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5325193" y="3016619"/>
              <a:ext cx="219340" cy="1221879"/>
            </a:xfrm>
            <a:custGeom>
              <a:avLst/>
              <a:gdLst/>
              <a:ahLst/>
              <a:cxnLst/>
              <a:rect l="l" t="t" r="r" b="b"/>
              <a:pathLst>
                <a:path w="10748" h="59874" extrusionOk="0">
                  <a:moveTo>
                    <a:pt x="5826" y="1"/>
                  </a:moveTo>
                  <a:cubicBezTo>
                    <a:pt x="5735" y="1"/>
                    <a:pt x="5647" y="42"/>
                    <a:pt x="5590" y="123"/>
                  </a:cubicBezTo>
                  <a:cubicBezTo>
                    <a:pt x="5534" y="198"/>
                    <a:pt x="1" y="8095"/>
                    <a:pt x="3951" y="18829"/>
                  </a:cubicBezTo>
                  <a:cubicBezTo>
                    <a:pt x="5028" y="21754"/>
                    <a:pt x="6072" y="23978"/>
                    <a:pt x="6910" y="25762"/>
                  </a:cubicBezTo>
                  <a:cubicBezTo>
                    <a:pt x="9170" y="30583"/>
                    <a:pt x="10107" y="32577"/>
                    <a:pt x="7299" y="38410"/>
                  </a:cubicBezTo>
                  <a:lnTo>
                    <a:pt x="6741" y="39557"/>
                  </a:lnTo>
                  <a:cubicBezTo>
                    <a:pt x="3062" y="47164"/>
                    <a:pt x="398" y="52659"/>
                    <a:pt x="5590" y="59756"/>
                  </a:cubicBezTo>
                  <a:cubicBezTo>
                    <a:pt x="5646" y="59836"/>
                    <a:pt x="5735" y="59873"/>
                    <a:pt x="5824" y="59873"/>
                  </a:cubicBezTo>
                  <a:cubicBezTo>
                    <a:pt x="5884" y="59873"/>
                    <a:pt x="5945" y="59855"/>
                    <a:pt x="5997" y="59817"/>
                  </a:cubicBezTo>
                  <a:cubicBezTo>
                    <a:pt x="6124" y="59724"/>
                    <a:pt x="6152" y="59541"/>
                    <a:pt x="6057" y="59415"/>
                  </a:cubicBezTo>
                  <a:cubicBezTo>
                    <a:pt x="1072" y="52599"/>
                    <a:pt x="3670" y="47234"/>
                    <a:pt x="7265" y="39810"/>
                  </a:cubicBezTo>
                  <a:lnTo>
                    <a:pt x="7818" y="38663"/>
                  </a:lnTo>
                  <a:cubicBezTo>
                    <a:pt x="10748" y="32577"/>
                    <a:pt x="9709" y="30368"/>
                    <a:pt x="7434" y="25514"/>
                  </a:cubicBezTo>
                  <a:cubicBezTo>
                    <a:pt x="6601" y="23740"/>
                    <a:pt x="5562" y="21530"/>
                    <a:pt x="4494" y="18628"/>
                  </a:cubicBezTo>
                  <a:cubicBezTo>
                    <a:pt x="656" y="8193"/>
                    <a:pt x="6007" y="535"/>
                    <a:pt x="6057" y="460"/>
                  </a:cubicBezTo>
                  <a:cubicBezTo>
                    <a:pt x="6152" y="328"/>
                    <a:pt x="6124" y="146"/>
                    <a:pt x="5992" y="52"/>
                  </a:cubicBezTo>
                  <a:cubicBezTo>
                    <a:pt x="5941" y="17"/>
                    <a:pt x="5883" y="1"/>
                    <a:pt x="5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5456944" y="3088168"/>
              <a:ext cx="162015" cy="181831"/>
            </a:xfrm>
            <a:custGeom>
              <a:avLst/>
              <a:gdLst/>
              <a:ahLst/>
              <a:cxnLst/>
              <a:rect l="l" t="t" r="r" b="b"/>
              <a:pathLst>
                <a:path w="7939" h="8910" extrusionOk="0">
                  <a:moveTo>
                    <a:pt x="3969" y="1"/>
                  </a:moveTo>
                  <a:cubicBezTo>
                    <a:pt x="3969" y="1"/>
                    <a:pt x="0" y="8910"/>
                    <a:pt x="3969" y="8910"/>
                  </a:cubicBezTo>
                  <a:cubicBezTo>
                    <a:pt x="7939" y="8910"/>
                    <a:pt x="3969" y="1"/>
                    <a:pt x="39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477086" y="3083678"/>
              <a:ext cx="121812" cy="191014"/>
            </a:xfrm>
            <a:custGeom>
              <a:avLst/>
              <a:gdLst/>
              <a:ahLst/>
              <a:cxnLst/>
              <a:rect l="l" t="t" r="r" b="b"/>
              <a:pathLst>
                <a:path w="5969" h="9360" extrusionOk="0">
                  <a:moveTo>
                    <a:pt x="2982" y="810"/>
                  </a:moveTo>
                  <a:cubicBezTo>
                    <a:pt x="3591" y="2299"/>
                    <a:pt x="5234" y="6704"/>
                    <a:pt x="4181" y="8324"/>
                  </a:cubicBezTo>
                  <a:cubicBezTo>
                    <a:pt x="3933" y="8713"/>
                    <a:pt x="3540" y="8900"/>
                    <a:pt x="2982" y="8900"/>
                  </a:cubicBezTo>
                  <a:cubicBezTo>
                    <a:pt x="2430" y="8900"/>
                    <a:pt x="2036" y="8713"/>
                    <a:pt x="1784" y="8324"/>
                  </a:cubicBezTo>
                  <a:cubicBezTo>
                    <a:pt x="735" y="6704"/>
                    <a:pt x="2378" y="2299"/>
                    <a:pt x="2982" y="810"/>
                  </a:cubicBezTo>
                  <a:close/>
                  <a:moveTo>
                    <a:pt x="2982" y="1"/>
                  </a:moveTo>
                  <a:cubicBezTo>
                    <a:pt x="2896" y="1"/>
                    <a:pt x="2809" y="43"/>
                    <a:pt x="2771" y="127"/>
                  </a:cubicBezTo>
                  <a:cubicBezTo>
                    <a:pt x="2659" y="380"/>
                    <a:pt x="1" y="6414"/>
                    <a:pt x="1400" y="8577"/>
                  </a:cubicBezTo>
                  <a:cubicBezTo>
                    <a:pt x="1738" y="9092"/>
                    <a:pt x="2271" y="9359"/>
                    <a:pt x="2982" y="9359"/>
                  </a:cubicBezTo>
                  <a:cubicBezTo>
                    <a:pt x="3698" y="9359"/>
                    <a:pt x="4227" y="9092"/>
                    <a:pt x="4564" y="8577"/>
                  </a:cubicBezTo>
                  <a:cubicBezTo>
                    <a:pt x="5969" y="6414"/>
                    <a:pt x="3305" y="380"/>
                    <a:pt x="3192" y="127"/>
                  </a:cubicBezTo>
                  <a:cubicBezTo>
                    <a:pt x="3155" y="43"/>
                    <a:pt x="3069" y="1"/>
                    <a:pt x="2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D14F99-F53F-D213-5552-9DF605C7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7400" y="1412721"/>
            <a:ext cx="2644616" cy="26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Google Shape;418;p29">
            <a:extLst>
              <a:ext uri="{FF2B5EF4-FFF2-40B4-BE49-F238E27FC236}">
                <a16:creationId xmlns:a16="http://schemas.microsoft.com/office/drawing/2014/main" id="{1C062AFA-FEBC-4AC7-FC38-02D8DD587522}"/>
              </a:ext>
            </a:extLst>
          </p:cNvPr>
          <p:cNvSpPr txBox="1">
            <a:spLocks/>
          </p:cNvSpPr>
          <p:nvPr/>
        </p:nvSpPr>
        <p:spPr>
          <a:xfrm>
            <a:off x="5976271" y="4376136"/>
            <a:ext cx="3211389" cy="119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/>
            <a:r>
              <a:rPr lang="es-ES" sz="1200" dirty="0">
                <a:solidFill>
                  <a:srgbClr val="BCB78E"/>
                </a:solidFill>
              </a:rPr>
              <a:t>*2021 </a:t>
            </a:r>
            <a:r>
              <a:rPr lang="es-ES" sz="1200" dirty="0" err="1">
                <a:solidFill>
                  <a:srgbClr val="BCB78E"/>
                </a:solidFill>
              </a:rPr>
              <a:t>survey</a:t>
            </a:r>
            <a:r>
              <a:rPr lang="es-ES" sz="1200" dirty="0">
                <a:solidFill>
                  <a:srgbClr val="BCB78E"/>
                </a:solidFill>
              </a:rPr>
              <a:t> – 18,000 new </a:t>
            </a:r>
            <a:r>
              <a:rPr lang="es-ES" sz="1200" dirty="0" err="1">
                <a:solidFill>
                  <a:srgbClr val="BCB78E"/>
                </a:solidFill>
              </a:rPr>
              <a:t>coding</a:t>
            </a:r>
            <a:r>
              <a:rPr lang="es-ES" sz="1200" dirty="0">
                <a:solidFill>
                  <a:srgbClr val="BCB78E"/>
                </a:solidFill>
              </a:rPr>
              <a:t> </a:t>
            </a:r>
            <a:r>
              <a:rPr lang="es-ES" sz="1200" dirty="0" err="1">
                <a:solidFill>
                  <a:srgbClr val="BCB78E"/>
                </a:solidFill>
              </a:rPr>
              <a:t>students</a:t>
            </a:r>
            <a:endParaRPr lang="es-ES" sz="1200" dirty="0">
              <a:solidFill>
                <a:srgbClr val="BCB7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0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7"/>
          <p:cNvSpPr/>
          <p:nvPr/>
        </p:nvSpPr>
        <p:spPr>
          <a:xfrm>
            <a:off x="654738" y="1929450"/>
            <a:ext cx="3732000" cy="26943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7"/>
          <p:cNvSpPr/>
          <p:nvPr/>
        </p:nvSpPr>
        <p:spPr>
          <a:xfrm>
            <a:off x="4757263" y="1929450"/>
            <a:ext cx="3732000" cy="26943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MVP deliverable in detail</a:t>
            </a:r>
            <a:endParaRPr dirty="0"/>
          </a:p>
        </p:txBody>
      </p:sp>
      <p:sp>
        <p:nvSpPr>
          <p:cNvPr id="1124" name="Google Shape;1124;p47"/>
          <p:cNvSpPr txBox="1">
            <a:spLocks noGrp="1"/>
          </p:cNvSpPr>
          <p:nvPr>
            <p:ph type="subTitle" idx="1"/>
          </p:nvPr>
        </p:nvSpPr>
        <p:spPr>
          <a:xfrm>
            <a:off x="1451618" y="2438033"/>
            <a:ext cx="2092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New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features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1125" name="Google Shape;1125;p47"/>
          <p:cNvSpPr txBox="1">
            <a:spLocks noGrp="1"/>
          </p:cNvSpPr>
          <p:nvPr>
            <p:ph type="subTitle" idx="2"/>
          </p:nvPr>
        </p:nvSpPr>
        <p:spPr>
          <a:xfrm>
            <a:off x="5628494" y="2480072"/>
            <a:ext cx="2092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Product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enhancements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1126" name="Google Shape;1126;p47"/>
          <p:cNvSpPr txBox="1">
            <a:spLocks noGrp="1"/>
          </p:cNvSpPr>
          <p:nvPr>
            <p:ph type="subTitle" idx="3"/>
          </p:nvPr>
        </p:nvSpPr>
        <p:spPr>
          <a:xfrm>
            <a:off x="1138795" y="2900608"/>
            <a:ext cx="2600839" cy="1753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rgbClr val="BCB78E"/>
                </a:solidFill>
              </a:rPr>
              <a:t>- Themed script.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rgbClr val="BCB78E"/>
                </a:solidFill>
              </a:rPr>
              <a:t>- Interactive minigames.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rgbClr val="BCB78E"/>
                </a:solidFill>
              </a:rPr>
              <a:t>- Multiple levels of difficulty.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rgbClr val="BCB78E"/>
                </a:solidFill>
              </a:rPr>
              <a:t>- Timer.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BCB78E"/>
              </a:solidFill>
            </a:endParaRPr>
          </a:p>
        </p:txBody>
      </p:sp>
      <p:sp>
        <p:nvSpPr>
          <p:cNvPr id="1128" name="Google Shape;1128;p47"/>
          <p:cNvSpPr/>
          <p:nvPr/>
        </p:nvSpPr>
        <p:spPr>
          <a:xfrm>
            <a:off x="3294300" y="1313175"/>
            <a:ext cx="2555400" cy="18450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509;p33">
            <a:extLst>
              <a:ext uri="{FF2B5EF4-FFF2-40B4-BE49-F238E27FC236}">
                <a16:creationId xmlns:a16="http://schemas.microsoft.com/office/drawing/2014/main" id="{A481B526-BC30-D318-AC95-101D783F1C58}"/>
              </a:ext>
            </a:extLst>
          </p:cNvPr>
          <p:cNvGrpSpPr/>
          <p:nvPr/>
        </p:nvGrpSpPr>
        <p:grpSpPr>
          <a:xfrm>
            <a:off x="4240500" y="1783032"/>
            <a:ext cx="663000" cy="686100"/>
            <a:chOff x="1497175" y="1610450"/>
            <a:chExt cx="663000" cy="686100"/>
          </a:xfrm>
        </p:grpSpPr>
        <p:sp>
          <p:nvSpPr>
            <p:cNvPr id="16" name="Google Shape;510;p33">
              <a:extLst>
                <a:ext uri="{FF2B5EF4-FFF2-40B4-BE49-F238E27FC236}">
                  <a16:creationId xmlns:a16="http://schemas.microsoft.com/office/drawing/2014/main" id="{3F9118E8-F0DD-1611-9655-9782CA3322B3}"/>
                </a:ext>
              </a:extLst>
            </p:cNvPr>
            <p:cNvSpPr/>
            <p:nvPr/>
          </p:nvSpPr>
          <p:spPr>
            <a:xfrm>
              <a:off x="1497175" y="1610450"/>
              <a:ext cx="663000" cy="6861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1;p33">
              <a:extLst>
                <a:ext uri="{FF2B5EF4-FFF2-40B4-BE49-F238E27FC236}">
                  <a16:creationId xmlns:a16="http://schemas.microsoft.com/office/drawing/2014/main" id="{C3DE51C5-8988-B24E-6F6A-C0978E9AEF3A}"/>
                </a:ext>
              </a:extLst>
            </p:cNvPr>
            <p:cNvSpPr/>
            <p:nvPr/>
          </p:nvSpPr>
          <p:spPr>
            <a:xfrm>
              <a:off x="1718575" y="1688450"/>
              <a:ext cx="220200" cy="608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" name="Google Shape;512;p33">
              <a:extLst>
                <a:ext uri="{FF2B5EF4-FFF2-40B4-BE49-F238E27FC236}">
                  <a16:creationId xmlns:a16="http://schemas.microsoft.com/office/drawing/2014/main" id="{992D833C-E423-E4E6-6B62-CF60890ED5F8}"/>
                </a:ext>
              </a:extLst>
            </p:cNvPr>
            <p:cNvCxnSpPr>
              <a:stCxn id="17" idx="0"/>
              <a:endCxn id="17" idx="4"/>
            </p:cNvCxnSpPr>
            <p:nvPr/>
          </p:nvCxnSpPr>
          <p:spPr>
            <a:xfrm>
              <a:off x="1828675" y="1688450"/>
              <a:ext cx="0" cy="608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Google Shape;1126;p47">
            <a:extLst>
              <a:ext uri="{FF2B5EF4-FFF2-40B4-BE49-F238E27FC236}">
                <a16:creationId xmlns:a16="http://schemas.microsoft.com/office/drawing/2014/main" id="{909FD163-CB6A-4522-B910-69333048FF36}"/>
              </a:ext>
            </a:extLst>
          </p:cNvPr>
          <p:cNvSpPr txBox="1">
            <a:spLocks/>
          </p:cNvSpPr>
          <p:nvPr/>
        </p:nvSpPr>
        <p:spPr>
          <a:xfrm>
            <a:off x="5253698" y="2858530"/>
            <a:ext cx="2600839" cy="1753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/>
            <a:r>
              <a:rPr lang="es-ES" sz="1600" dirty="0" err="1">
                <a:solidFill>
                  <a:srgbClr val="BCB78E"/>
                </a:solidFill>
              </a:rPr>
              <a:t>Improved</a:t>
            </a:r>
            <a:r>
              <a:rPr lang="es-ES" sz="1600" dirty="0">
                <a:solidFill>
                  <a:srgbClr val="BCB78E"/>
                </a:solidFill>
              </a:rPr>
              <a:t> </a:t>
            </a:r>
            <a:r>
              <a:rPr lang="es-ES" sz="1600" dirty="0" err="1">
                <a:solidFill>
                  <a:srgbClr val="BCB78E"/>
                </a:solidFill>
              </a:rPr>
              <a:t>user</a:t>
            </a:r>
            <a:r>
              <a:rPr lang="es-ES" sz="1600" dirty="0">
                <a:solidFill>
                  <a:srgbClr val="BCB78E"/>
                </a:solidFill>
              </a:rPr>
              <a:t> </a:t>
            </a:r>
            <a:r>
              <a:rPr lang="es-ES" sz="1600" dirty="0" err="1">
                <a:solidFill>
                  <a:srgbClr val="BCB78E"/>
                </a:solidFill>
              </a:rPr>
              <a:t>experience</a:t>
            </a:r>
            <a:r>
              <a:rPr lang="es-ES" sz="1600" dirty="0">
                <a:solidFill>
                  <a:srgbClr val="BCB78E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s-ES" sz="1600" dirty="0" err="1">
                <a:solidFill>
                  <a:srgbClr val="BCB78E"/>
                </a:solidFill>
              </a:rPr>
              <a:t>Seamless</a:t>
            </a:r>
            <a:r>
              <a:rPr lang="es-ES" sz="1600" dirty="0">
                <a:solidFill>
                  <a:srgbClr val="BCB78E"/>
                </a:solidFill>
              </a:rPr>
              <a:t> </a:t>
            </a:r>
            <a:r>
              <a:rPr lang="es-ES" sz="1600" dirty="0" err="1">
                <a:solidFill>
                  <a:srgbClr val="BCB78E"/>
                </a:solidFill>
              </a:rPr>
              <a:t>flows</a:t>
            </a:r>
            <a:r>
              <a:rPr lang="es-ES" sz="1600" dirty="0">
                <a:solidFill>
                  <a:srgbClr val="BCB78E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sz="1600" dirty="0" err="1">
                <a:solidFill>
                  <a:srgbClr val="BCB78E"/>
                </a:solidFill>
              </a:rPr>
              <a:t>Clearer</a:t>
            </a:r>
            <a:r>
              <a:rPr lang="es-ES" sz="1600" dirty="0">
                <a:solidFill>
                  <a:srgbClr val="BCB78E"/>
                </a:solidFill>
              </a:rPr>
              <a:t> outputs.</a:t>
            </a:r>
          </a:p>
          <a:p>
            <a:pPr marL="285750" indent="-285750">
              <a:buFontTx/>
              <a:buChar char="-"/>
            </a:pPr>
            <a:r>
              <a:rPr lang="es-ES" sz="1600" dirty="0" err="1">
                <a:solidFill>
                  <a:srgbClr val="BCB78E"/>
                </a:solidFill>
              </a:rPr>
              <a:t>Readability</a:t>
            </a:r>
            <a:r>
              <a:rPr lang="es-ES" sz="1600" dirty="0">
                <a:solidFill>
                  <a:srgbClr val="BCB78E"/>
                </a:solidFill>
              </a:rPr>
              <a:t>, </a:t>
            </a:r>
            <a:r>
              <a:rPr lang="es-ES" sz="1600" dirty="0" err="1">
                <a:solidFill>
                  <a:srgbClr val="BCB78E"/>
                </a:solidFill>
              </a:rPr>
              <a:t>text</a:t>
            </a:r>
            <a:r>
              <a:rPr lang="es-ES" sz="1600" dirty="0">
                <a:solidFill>
                  <a:srgbClr val="BCB78E"/>
                </a:solidFill>
              </a:rPr>
              <a:t> </a:t>
            </a:r>
          </a:p>
          <a:p>
            <a:pPr marL="0" indent="0"/>
            <a:r>
              <a:rPr lang="es-ES" sz="1600" dirty="0" err="1">
                <a:solidFill>
                  <a:srgbClr val="BCB78E"/>
                </a:solidFill>
              </a:rPr>
              <a:t>display</a:t>
            </a:r>
            <a:r>
              <a:rPr lang="es-ES" sz="1600" dirty="0">
                <a:solidFill>
                  <a:srgbClr val="BCB78E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s-ES" sz="1600" dirty="0">
              <a:solidFill>
                <a:srgbClr val="BCB78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3E25AF6-8F1B-E23D-CCA3-A3903051BF40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6" name="Imagen 5" descr="Dibujo de un perro&#10;&#10;Descripción generada automáticamente con confianza baja">
              <a:extLst>
                <a:ext uri="{FF2B5EF4-FFF2-40B4-BE49-F238E27FC236}">
                  <a16:creationId xmlns:a16="http://schemas.microsoft.com/office/drawing/2014/main" id="{48A96735-7E33-38D4-DCD9-792A5EB7D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8229600" cy="5143500"/>
            </a:xfrm>
            <a:prstGeom prst="rect">
              <a:avLst/>
            </a:prstGeom>
          </p:spPr>
        </p:pic>
        <p:pic>
          <p:nvPicPr>
            <p:cNvPr id="7" name="Imagen 6" descr="Dibujo de un perro&#10;&#10;Descripción generada automáticamente con confianza baja">
              <a:extLst>
                <a:ext uri="{FF2B5EF4-FFF2-40B4-BE49-F238E27FC236}">
                  <a16:creationId xmlns:a16="http://schemas.microsoft.com/office/drawing/2014/main" id="{9E3124E6-E5A8-1537-A907-9B62896A9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26400" y="0"/>
              <a:ext cx="1117600" cy="5143500"/>
            </a:xfrm>
            <a:prstGeom prst="rect">
              <a:avLst/>
            </a:prstGeom>
          </p:spPr>
        </p:pic>
      </p:grpSp>
      <p:sp>
        <p:nvSpPr>
          <p:cNvPr id="393" name="Google Shape;393;p28"/>
          <p:cNvSpPr txBox="1">
            <a:spLocks noGrp="1"/>
          </p:cNvSpPr>
          <p:nvPr>
            <p:ph type="title"/>
          </p:nvPr>
        </p:nvSpPr>
        <p:spPr>
          <a:xfrm>
            <a:off x="3376811" y="222512"/>
            <a:ext cx="521344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It’s demo time!</a:t>
            </a:r>
            <a:endParaRPr b="0" dirty="0"/>
          </a:p>
        </p:txBody>
      </p:sp>
      <p:sp>
        <p:nvSpPr>
          <p:cNvPr id="9" name="Google Shape;462;p31">
            <a:extLst>
              <a:ext uri="{FF2B5EF4-FFF2-40B4-BE49-F238E27FC236}">
                <a16:creationId xmlns:a16="http://schemas.microsoft.com/office/drawing/2014/main" id="{B9630786-0F36-B016-CF33-C2FDB68CD6B3}"/>
              </a:ext>
            </a:extLst>
          </p:cNvPr>
          <p:cNvSpPr txBox="1">
            <a:spLocks/>
          </p:cNvSpPr>
          <p:nvPr/>
        </p:nvSpPr>
        <p:spPr>
          <a:xfrm>
            <a:off x="4114800" y="2571750"/>
            <a:ext cx="39835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We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need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a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volunteer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:</a:t>
            </a:r>
          </a:p>
          <a:p>
            <a:pPr algn="ctr"/>
            <a:endParaRPr lang="es-ES" sz="2600" dirty="0">
              <a:solidFill>
                <a:srgbClr val="BCB78E"/>
              </a:solidFill>
              <a:latin typeface="Irish Grover"/>
              <a:sym typeface="Irish Grover"/>
            </a:endParaRPr>
          </a:p>
          <a:p>
            <a:pPr algn="ctr"/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Are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you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strong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enough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</a:p>
          <a:p>
            <a:pPr algn="ctr"/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to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resist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power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</a:p>
          <a:p>
            <a:pPr algn="ctr"/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of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Ring?</a:t>
            </a:r>
          </a:p>
        </p:txBody>
      </p:sp>
    </p:spTree>
    <p:extLst>
      <p:ext uri="{BB962C8B-B14F-4D97-AF65-F5344CB8AC3E}">
        <p14:creationId xmlns:p14="http://schemas.microsoft.com/office/powerpoint/2010/main" val="311725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Escala de tiempo&#10;&#10;Descripción generada automáticamente">
            <a:extLst>
              <a:ext uri="{FF2B5EF4-FFF2-40B4-BE49-F238E27FC236}">
                <a16:creationId xmlns:a16="http://schemas.microsoft.com/office/drawing/2014/main" id="{F2C020AA-7AEF-14DB-ED77-F528F8320E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777" r="5864" b="3174"/>
          <a:stretch/>
        </p:blipFill>
        <p:spPr>
          <a:xfrm>
            <a:off x="1243615" y="185552"/>
            <a:ext cx="6656770" cy="4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6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>
            <a:spLocks noGrp="1"/>
          </p:cNvSpPr>
          <p:nvPr>
            <p:ph type="title"/>
          </p:nvPr>
        </p:nvSpPr>
        <p:spPr>
          <a:xfrm>
            <a:off x="3210560" y="222512"/>
            <a:ext cx="521344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Tech Stack</a:t>
            </a:r>
            <a:endParaRPr b="0" dirty="0"/>
          </a:p>
        </p:txBody>
      </p:sp>
      <p:pic>
        <p:nvPicPr>
          <p:cNvPr id="5" name="Imagen 4" descr="Un par de personas de pie&#10;&#10;Descripción generada automáticamente con confianza baja">
            <a:extLst>
              <a:ext uri="{FF2B5EF4-FFF2-40B4-BE49-F238E27FC236}">
                <a16:creationId xmlns:a16="http://schemas.microsoft.com/office/drawing/2014/main" id="{44D41783-01A0-BAB9-0566-500B7E680B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212" y="222512"/>
            <a:ext cx="2809252" cy="4698475"/>
          </a:xfrm>
          <a:prstGeom prst="rect">
            <a:avLst/>
          </a:prstGeom>
        </p:spPr>
      </p:pic>
      <p:sp>
        <p:nvSpPr>
          <p:cNvPr id="8" name="Google Shape;462;p31">
            <a:extLst>
              <a:ext uri="{FF2B5EF4-FFF2-40B4-BE49-F238E27FC236}">
                <a16:creationId xmlns:a16="http://schemas.microsoft.com/office/drawing/2014/main" id="{60E122D4-C192-DCF3-17D1-3E55A1F7F8B9}"/>
              </a:ext>
            </a:extLst>
          </p:cNvPr>
          <p:cNvSpPr txBox="1">
            <a:spLocks/>
          </p:cNvSpPr>
          <p:nvPr/>
        </p:nvSpPr>
        <p:spPr>
          <a:xfrm>
            <a:off x="3371610" y="1333756"/>
            <a:ext cx="4819798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>
                <a:solidFill>
                  <a:srgbClr val="BCB78E"/>
                </a:solidFill>
                <a:latin typeface="Irish Grover"/>
                <a:sym typeface="Irish Grover"/>
              </a:rPr>
              <a:t>No </a:t>
            </a:r>
            <a:r>
              <a:rPr lang="es-ES" sz="2400" dirty="0" err="1">
                <a:solidFill>
                  <a:srgbClr val="BCB78E"/>
                </a:solidFill>
                <a:latin typeface="Irish Grover"/>
                <a:sym typeface="Irish Grover"/>
              </a:rPr>
              <a:t>hero</a:t>
            </a:r>
            <a:r>
              <a:rPr lang="es-ES" sz="2400" dirty="0">
                <a:solidFill>
                  <a:srgbClr val="BCB78E"/>
                </a:solidFill>
                <a:latin typeface="Irish Grover"/>
                <a:sym typeface="Irish Grover"/>
              </a:rPr>
              <a:t> can </a:t>
            </a:r>
            <a:r>
              <a:rPr lang="es-ES" sz="2400" dirty="0" err="1">
                <a:solidFill>
                  <a:srgbClr val="BCB78E"/>
                </a:solidFill>
                <a:latin typeface="Irish Grover"/>
                <a:sym typeface="Irish Grover"/>
              </a:rPr>
              <a:t>succeed</a:t>
            </a:r>
            <a:r>
              <a:rPr lang="es-ES" sz="24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</a:p>
          <a:p>
            <a:pPr algn="ctr"/>
            <a:r>
              <a:rPr lang="es-ES" sz="2400" dirty="0" err="1">
                <a:solidFill>
                  <a:srgbClr val="BCB78E"/>
                </a:solidFill>
                <a:latin typeface="Irish Grover"/>
                <a:sym typeface="Irish Grover"/>
              </a:rPr>
              <a:t>without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right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tools</a:t>
            </a:r>
            <a:endParaRPr lang="es-ES" sz="2200" dirty="0">
              <a:solidFill>
                <a:srgbClr val="BCB78E"/>
              </a:solidFill>
              <a:latin typeface="Irish Grover"/>
              <a:sym typeface="Irish Grover"/>
            </a:endParaRPr>
          </a:p>
        </p:txBody>
      </p:sp>
      <p:pic>
        <p:nvPicPr>
          <p:cNvPr id="1026" name="Picture 2" descr="Python Logo transparent PNG - StickPNG">
            <a:extLst>
              <a:ext uri="{FF2B5EF4-FFF2-40B4-BE49-F238E27FC236}">
                <a16:creationId xmlns:a16="http://schemas.microsoft.com/office/drawing/2014/main" id="{B225A940-E65A-4404-B529-BC71F63BB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7381" y="2559907"/>
            <a:ext cx="1036575" cy="10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462;p31">
            <a:extLst>
              <a:ext uri="{FF2B5EF4-FFF2-40B4-BE49-F238E27FC236}">
                <a16:creationId xmlns:a16="http://schemas.microsoft.com/office/drawing/2014/main" id="{55C95F40-968E-9B02-0CAB-7AEEA4B1EDE4}"/>
              </a:ext>
            </a:extLst>
          </p:cNvPr>
          <p:cNvSpPr txBox="1">
            <a:spLocks/>
          </p:cNvSpPr>
          <p:nvPr/>
        </p:nvSpPr>
        <p:spPr>
          <a:xfrm>
            <a:off x="3088989" y="3792583"/>
            <a:ext cx="176777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600" dirty="0">
                <a:solidFill>
                  <a:srgbClr val="BCB78E"/>
                </a:solidFill>
                <a:latin typeface="Irish Grover"/>
                <a:sym typeface="Irish Grover"/>
              </a:rPr>
              <a:t>Python</a:t>
            </a:r>
          </a:p>
          <a:p>
            <a:pPr algn="ctr"/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One</a:t>
            </a:r>
            <a:r>
              <a:rPr lang="es-ES" sz="13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language</a:t>
            </a:r>
            <a:endParaRPr lang="es-ES" sz="1300" dirty="0">
              <a:solidFill>
                <a:srgbClr val="BCB78E"/>
              </a:solidFill>
              <a:latin typeface="Irish Grover"/>
              <a:sym typeface="Irish Grover"/>
            </a:endParaRPr>
          </a:p>
          <a:p>
            <a:pPr algn="ctr"/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to</a:t>
            </a:r>
            <a:r>
              <a:rPr lang="es-ES" sz="1300" dirty="0">
                <a:solidFill>
                  <a:srgbClr val="BCB78E"/>
                </a:solidFill>
                <a:latin typeface="Irish Grover"/>
                <a:sym typeface="Irish Grover"/>
              </a:rPr>
              <a:t> rule </a:t>
            </a:r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them</a:t>
            </a:r>
            <a:r>
              <a:rPr lang="es-ES" sz="13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all</a:t>
            </a:r>
            <a:endParaRPr lang="es-ES" sz="1300" dirty="0">
              <a:solidFill>
                <a:srgbClr val="BCB78E"/>
              </a:solidFill>
              <a:latin typeface="Irish Grover"/>
              <a:sym typeface="Irish Grover"/>
            </a:endParaRPr>
          </a:p>
        </p:txBody>
      </p:sp>
      <p:sp>
        <p:nvSpPr>
          <p:cNvPr id="9" name="Google Shape;462;p31">
            <a:extLst>
              <a:ext uri="{FF2B5EF4-FFF2-40B4-BE49-F238E27FC236}">
                <a16:creationId xmlns:a16="http://schemas.microsoft.com/office/drawing/2014/main" id="{9AF83B1C-439C-A260-2FFF-B4B3AED5791A}"/>
              </a:ext>
            </a:extLst>
          </p:cNvPr>
          <p:cNvSpPr txBox="1">
            <a:spLocks/>
          </p:cNvSpPr>
          <p:nvPr/>
        </p:nvSpPr>
        <p:spPr>
          <a:xfrm>
            <a:off x="4876958" y="3792583"/>
            <a:ext cx="1904102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600" dirty="0" err="1">
                <a:solidFill>
                  <a:srgbClr val="BCB78E"/>
                </a:solidFill>
                <a:latin typeface="Irish Grover"/>
                <a:sym typeface="Irish Grover"/>
              </a:rPr>
              <a:t>Termcolor</a:t>
            </a:r>
            <a:r>
              <a:rPr lang="es-ES" sz="1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1600" dirty="0" err="1">
                <a:solidFill>
                  <a:srgbClr val="BCB78E"/>
                </a:solidFill>
                <a:latin typeface="Irish Grover"/>
                <a:sym typeface="Irish Grover"/>
              </a:rPr>
              <a:t>library</a:t>
            </a:r>
            <a:endParaRPr lang="es-ES" sz="1600" dirty="0">
              <a:solidFill>
                <a:srgbClr val="BCB78E"/>
              </a:solidFill>
              <a:latin typeface="Irish Grover"/>
              <a:sym typeface="Irish Grover"/>
            </a:endParaRPr>
          </a:p>
          <a:p>
            <a:pPr algn="ctr"/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Add</a:t>
            </a:r>
            <a:r>
              <a:rPr lang="es-ES" sz="13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colors</a:t>
            </a:r>
            <a:r>
              <a:rPr lang="es-ES" sz="13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to</a:t>
            </a:r>
            <a:r>
              <a:rPr lang="es-ES" sz="1300" dirty="0">
                <a:solidFill>
                  <a:srgbClr val="BCB78E"/>
                </a:solidFill>
                <a:latin typeface="Irish Grover"/>
                <a:sym typeface="Irish Grover"/>
              </a:rPr>
              <a:t> terminal </a:t>
            </a:r>
          </a:p>
        </p:txBody>
      </p:sp>
      <p:pic>
        <p:nvPicPr>
          <p:cNvPr id="2050" name="Picture 2" descr="Download Timer Clipart Baking - Watch For Logo PNG Image with No Background  - PNGkey.com">
            <a:extLst>
              <a:ext uri="{FF2B5EF4-FFF2-40B4-BE49-F238E27FC236}">
                <a16:creationId xmlns:a16="http://schemas.microsoft.com/office/drawing/2014/main" id="{E2482812-FA62-C0A6-0812-1F167C375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6541" y="2464762"/>
            <a:ext cx="1221214" cy="12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or Palette Icon - Download in Flat Style">
            <a:extLst>
              <a:ext uri="{FF2B5EF4-FFF2-40B4-BE49-F238E27FC236}">
                <a16:creationId xmlns:a16="http://schemas.microsoft.com/office/drawing/2014/main" id="{AE15D9B3-2C33-063E-9436-CD01B9F84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4867" y="2511367"/>
            <a:ext cx="1129513" cy="112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462;p31">
            <a:extLst>
              <a:ext uri="{FF2B5EF4-FFF2-40B4-BE49-F238E27FC236}">
                <a16:creationId xmlns:a16="http://schemas.microsoft.com/office/drawing/2014/main" id="{D7742CC4-CC11-AF0D-263D-9D20BF0857D5}"/>
              </a:ext>
            </a:extLst>
          </p:cNvPr>
          <p:cNvSpPr txBox="1">
            <a:spLocks/>
          </p:cNvSpPr>
          <p:nvPr/>
        </p:nvSpPr>
        <p:spPr>
          <a:xfrm>
            <a:off x="6775097" y="3832563"/>
            <a:ext cx="1904102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600" dirty="0">
                <a:solidFill>
                  <a:srgbClr val="BCB78E"/>
                </a:solidFill>
                <a:latin typeface="Irish Grover"/>
                <a:sym typeface="Irish Grover"/>
              </a:rPr>
              <a:t>Time </a:t>
            </a:r>
            <a:r>
              <a:rPr lang="es-ES" sz="1600" dirty="0" err="1">
                <a:solidFill>
                  <a:srgbClr val="BCB78E"/>
                </a:solidFill>
                <a:latin typeface="Irish Grover"/>
                <a:sym typeface="Irish Grover"/>
              </a:rPr>
              <a:t>library</a:t>
            </a:r>
            <a:endParaRPr lang="es-ES" sz="1600" dirty="0">
              <a:solidFill>
                <a:srgbClr val="BCB78E"/>
              </a:solidFill>
              <a:latin typeface="Irish Grover"/>
              <a:sym typeface="Irish Grover"/>
            </a:endParaRPr>
          </a:p>
          <a:p>
            <a:pPr algn="ctr"/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Add</a:t>
            </a:r>
            <a:r>
              <a:rPr lang="es-ES" sz="13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1300" dirty="0" err="1">
                <a:solidFill>
                  <a:srgbClr val="BCB78E"/>
                </a:solidFill>
                <a:latin typeface="Irish Grover"/>
                <a:sym typeface="Irish Grover"/>
              </a:rPr>
              <a:t>timer</a:t>
            </a:r>
            <a:r>
              <a:rPr lang="es-ES" sz="13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04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/>
          <p:nvPr/>
        </p:nvSpPr>
        <p:spPr>
          <a:xfrm>
            <a:off x="546625" y="1526550"/>
            <a:ext cx="2564100" cy="2547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>
            <a:off x="6033275" y="1526550"/>
            <a:ext cx="2564100" cy="2547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/>
          <p:nvPr/>
        </p:nvSpPr>
        <p:spPr>
          <a:xfrm>
            <a:off x="3290025" y="1526550"/>
            <a:ext cx="2564100" cy="2547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next?</a:t>
            </a:r>
            <a:endParaRPr dirty="0"/>
          </a:p>
        </p:txBody>
      </p:sp>
      <p:sp>
        <p:nvSpPr>
          <p:cNvPr id="503" name="Google Shape;503;p33"/>
          <p:cNvSpPr txBox="1">
            <a:spLocks noGrp="1"/>
          </p:cNvSpPr>
          <p:nvPr>
            <p:ph type="title"/>
          </p:nvPr>
        </p:nvSpPr>
        <p:spPr>
          <a:xfrm>
            <a:off x="980725" y="2735244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Levels, scenarios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505" name="Google Shape;505;p33"/>
          <p:cNvSpPr txBox="1">
            <a:spLocks noGrp="1"/>
          </p:cNvSpPr>
          <p:nvPr>
            <p:ph type="title" idx="2"/>
          </p:nvPr>
        </p:nvSpPr>
        <p:spPr>
          <a:xfrm>
            <a:off x="3724063" y="2735244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Coding challenges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506" name="Google Shape;506;p33"/>
          <p:cNvSpPr txBox="1">
            <a:spLocks noGrp="1"/>
          </p:cNvSpPr>
          <p:nvPr>
            <p:ph type="subTitle" idx="3"/>
          </p:nvPr>
        </p:nvSpPr>
        <p:spPr>
          <a:xfrm>
            <a:off x="3544825" y="3170119"/>
            <a:ext cx="205435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- Python coding games to unlock maps.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507" name="Google Shape;507;p33"/>
          <p:cNvSpPr txBox="1">
            <a:spLocks noGrp="1"/>
          </p:cNvSpPr>
          <p:nvPr>
            <p:ph type="title" idx="4"/>
          </p:nvPr>
        </p:nvSpPr>
        <p:spPr>
          <a:xfrm>
            <a:off x="6467375" y="2735244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GUI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508" name="Google Shape;508;p33"/>
          <p:cNvSpPr txBox="1">
            <a:spLocks noGrp="1"/>
          </p:cNvSpPr>
          <p:nvPr>
            <p:ph type="subTitle" idx="5"/>
          </p:nvPr>
        </p:nvSpPr>
        <p:spPr>
          <a:xfrm>
            <a:off x="6258296" y="3199482"/>
            <a:ext cx="2018805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>
                <a:solidFill>
                  <a:srgbClr val="BCB78E"/>
                </a:solidFill>
              </a:rPr>
              <a:t>- Basic </a:t>
            </a:r>
            <a:r>
              <a:rPr lang="es-ES" dirty="0" err="1">
                <a:solidFill>
                  <a:srgbClr val="BCB78E"/>
                </a:solidFill>
              </a:rPr>
              <a:t>graphic</a:t>
            </a:r>
            <a:r>
              <a:rPr lang="es-ES" dirty="0">
                <a:solidFill>
                  <a:srgbClr val="BCB78E"/>
                </a:solidFill>
              </a:rPr>
              <a:t> interface (</a:t>
            </a:r>
            <a:r>
              <a:rPr lang="es-ES" dirty="0" err="1">
                <a:solidFill>
                  <a:srgbClr val="BCB78E"/>
                </a:solidFill>
              </a:rPr>
              <a:t>see</a:t>
            </a:r>
            <a:r>
              <a:rPr lang="es-ES" dirty="0">
                <a:solidFill>
                  <a:srgbClr val="BCB78E"/>
                </a:solidFill>
              </a:rPr>
              <a:t> </a:t>
            </a:r>
            <a:r>
              <a:rPr lang="es-ES" dirty="0" err="1">
                <a:solidFill>
                  <a:srgbClr val="BCB78E"/>
                </a:solidFill>
              </a:rPr>
              <a:t>map</a:t>
            </a:r>
            <a:r>
              <a:rPr lang="es-ES" dirty="0">
                <a:solidFill>
                  <a:srgbClr val="BCB78E"/>
                </a:solidFill>
              </a:rPr>
              <a:t>, </a:t>
            </a:r>
            <a:r>
              <a:rPr lang="es-ES" dirty="0" err="1">
                <a:solidFill>
                  <a:srgbClr val="BCB78E"/>
                </a:solidFill>
              </a:rPr>
              <a:t>check</a:t>
            </a:r>
            <a:r>
              <a:rPr lang="es-ES" dirty="0">
                <a:solidFill>
                  <a:srgbClr val="BCB78E"/>
                </a:solidFill>
              </a:rPr>
              <a:t> </a:t>
            </a:r>
            <a:r>
              <a:rPr lang="es-ES" dirty="0" err="1">
                <a:solidFill>
                  <a:srgbClr val="BCB78E"/>
                </a:solidFill>
              </a:rPr>
              <a:t>progress</a:t>
            </a:r>
            <a:r>
              <a:rPr lang="es-ES" dirty="0">
                <a:solidFill>
                  <a:srgbClr val="BCB78E"/>
                </a:solidFill>
              </a:rPr>
              <a:t>…) </a:t>
            </a:r>
          </a:p>
        </p:txBody>
      </p:sp>
      <p:grpSp>
        <p:nvGrpSpPr>
          <p:cNvPr id="509" name="Google Shape;509;p33"/>
          <p:cNvGrpSpPr/>
          <p:nvPr/>
        </p:nvGrpSpPr>
        <p:grpSpPr>
          <a:xfrm>
            <a:off x="1497175" y="1735531"/>
            <a:ext cx="663000" cy="686100"/>
            <a:chOff x="1497175" y="1610450"/>
            <a:chExt cx="663000" cy="686100"/>
          </a:xfrm>
        </p:grpSpPr>
        <p:sp>
          <p:nvSpPr>
            <p:cNvPr id="510" name="Google Shape;510;p33"/>
            <p:cNvSpPr/>
            <p:nvPr/>
          </p:nvSpPr>
          <p:spPr>
            <a:xfrm>
              <a:off x="1497175" y="1610450"/>
              <a:ext cx="663000" cy="6861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718575" y="1688450"/>
              <a:ext cx="220200" cy="608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2" name="Google Shape;512;p33"/>
            <p:cNvCxnSpPr>
              <a:stCxn id="511" idx="0"/>
              <a:endCxn id="511" idx="4"/>
            </p:cNvCxnSpPr>
            <p:nvPr/>
          </p:nvCxnSpPr>
          <p:spPr>
            <a:xfrm>
              <a:off x="1828675" y="1688450"/>
              <a:ext cx="0" cy="608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3" name="Google Shape;513;p33"/>
          <p:cNvGrpSpPr/>
          <p:nvPr/>
        </p:nvGrpSpPr>
        <p:grpSpPr>
          <a:xfrm>
            <a:off x="4240500" y="1735531"/>
            <a:ext cx="663000" cy="686100"/>
            <a:chOff x="1497175" y="1610450"/>
            <a:chExt cx="663000" cy="686100"/>
          </a:xfrm>
        </p:grpSpPr>
        <p:sp>
          <p:nvSpPr>
            <p:cNvPr id="514" name="Google Shape;514;p33"/>
            <p:cNvSpPr/>
            <p:nvPr/>
          </p:nvSpPr>
          <p:spPr>
            <a:xfrm>
              <a:off x="1497175" y="1610450"/>
              <a:ext cx="663000" cy="6861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718575" y="1688450"/>
              <a:ext cx="220200" cy="608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6" name="Google Shape;516;p33"/>
            <p:cNvCxnSpPr>
              <a:stCxn id="515" idx="0"/>
              <a:endCxn id="515" idx="4"/>
            </p:cNvCxnSpPr>
            <p:nvPr/>
          </p:nvCxnSpPr>
          <p:spPr>
            <a:xfrm>
              <a:off x="1828675" y="1688450"/>
              <a:ext cx="0" cy="608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7" name="Google Shape;517;p33"/>
          <p:cNvGrpSpPr/>
          <p:nvPr/>
        </p:nvGrpSpPr>
        <p:grpSpPr>
          <a:xfrm>
            <a:off x="6983825" y="1735531"/>
            <a:ext cx="663000" cy="686100"/>
            <a:chOff x="1497175" y="1610450"/>
            <a:chExt cx="663000" cy="686100"/>
          </a:xfrm>
        </p:grpSpPr>
        <p:sp>
          <p:nvSpPr>
            <p:cNvPr id="518" name="Google Shape;518;p33"/>
            <p:cNvSpPr/>
            <p:nvPr/>
          </p:nvSpPr>
          <p:spPr>
            <a:xfrm>
              <a:off x="1497175" y="1610450"/>
              <a:ext cx="663000" cy="6861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1718575" y="1688450"/>
              <a:ext cx="220200" cy="608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0" name="Google Shape;520;p33"/>
            <p:cNvCxnSpPr>
              <a:stCxn id="519" idx="0"/>
              <a:endCxn id="519" idx="4"/>
            </p:cNvCxnSpPr>
            <p:nvPr/>
          </p:nvCxnSpPr>
          <p:spPr>
            <a:xfrm>
              <a:off x="1828675" y="1688450"/>
              <a:ext cx="0" cy="608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6" name="Google Shape;546;p33"/>
          <p:cNvGrpSpPr/>
          <p:nvPr/>
        </p:nvGrpSpPr>
        <p:grpSpPr>
          <a:xfrm>
            <a:off x="4466450" y="4322148"/>
            <a:ext cx="389655" cy="572695"/>
            <a:chOff x="2517509" y="1373387"/>
            <a:chExt cx="220605" cy="324234"/>
          </a:xfrm>
        </p:grpSpPr>
        <p:sp>
          <p:nvSpPr>
            <p:cNvPr id="547" name="Google Shape;547;p33"/>
            <p:cNvSpPr/>
            <p:nvPr/>
          </p:nvSpPr>
          <p:spPr>
            <a:xfrm>
              <a:off x="2517509" y="1373387"/>
              <a:ext cx="220605" cy="324234"/>
            </a:xfrm>
            <a:custGeom>
              <a:avLst/>
              <a:gdLst/>
              <a:ahLst/>
              <a:cxnLst/>
              <a:rect l="l" t="t" r="r" b="b"/>
              <a:pathLst>
                <a:path w="10810" h="15888" extrusionOk="0">
                  <a:moveTo>
                    <a:pt x="6428" y="580"/>
                  </a:moveTo>
                  <a:cubicBezTo>
                    <a:pt x="6924" y="580"/>
                    <a:pt x="7247" y="716"/>
                    <a:pt x="7270" y="726"/>
                  </a:cubicBezTo>
                  <a:cubicBezTo>
                    <a:pt x="7281" y="726"/>
                    <a:pt x="7285" y="731"/>
                    <a:pt x="7294" y="731"/>
                  </a:cubicBezTo>
                  <a:cubicBezTo>
                    <a:pt x="9443" y="1461"/>
                    <a:pt x="10211" y="5014"/>
                    <a:pt x="10010" y="8006"/>
                  </a:cubicBezTo>
                  <a:cubicBezTo>
                    <a:pt x="9798" y="11221"/>
                    <a:pt x="8446" y="14690"/>
                    <a:pt x="5909" y="15191"/>
                  </a:cubicBezTo>
                  <a:cubicBezTo>
                    <a:pt x="5504" y="15270"/>
                    <a:pt x="5123" y="15310"/>
                    <a:pt x="4765" y="15310"/>
                  </a:cubicBezTo>
                  <a:cubicBezTo>
                    <a:pt x="3657" y="15310"/>
                    <a:pt x="2775" y="14932"/>
                    <a:pt x="2131" y="14175"/>
                  </a:cubicBezTo>
                  <a:cubicBezTo>
                    <a:pt x="670" y="12467"/>
                    <a:pt x="637" y="8890"/>
                    <a:pt x="2046" y="5065"/>
                  </a:cubicBezTo>
                  <a:cubicBezTo>
                    <a:pt x="2880" y="2809"/>
                    <a:pt x="3956" y="1386"/>
                    <a:pt x="5253" y="829"/>
                  </a:cubicBezTo>
                  <a:cubicBezTo>
                    <a:pt x="5698" y="637"/>
                    <a:pt x="6101" y="580"/>
                    <a:pt x="6428" y="580"/>
                  </a:cubicBezTo>
                  <a:close/>
                  <a:moveTo>
                    <a:pt x="6421" y="1"/>
                  </a:moveTo>
                  <a:cubicBezTo>
                    <a:pt x="6029" y="1"/>
                    <a:pt x="5556" y="69"/>
                    <a:pt x="5043" y="286"/>
                  </a:cubicBezTo>
                  <a:cubicBezTo>
                    <a:pt x="3587" y="904"/>
                    <a:pt x="2393" y="2444"/>
                    <a:pt x="1504" y="4864"/>
                  </a:cubicBezTo>
                  <a:cubicBezTo>
                    <a:pt x="0" y="8946"/>
                    <a:pt x="71" y="12658"/>
                    <a:pt x="1686" y="14554"/>
                  </a:cubicBezTo>
                  <a:cubicBezTo>
                    <a:pt x="2439" y="15434"/>
                    <a:pt x="3493" y="15888"/>
                    <a:pt x="4775" y="15888"/>
                  </a:cubicBezTo>
                  <a:cubicBezTo>
                    <a:pt x="5168" y="15888"/>
                    <a:pt x="5585" y="15846"/>
                    <a:pt x="6021" y="15758"/>
                  </a:cubicBezTo>
                  <a:cubicBezTo>
                    <a:pt x="9055" y="15163"/>
                    <a:pt x="10379" y="11225"/>
                    <a:pt x="10589" y="8043"/>
                  </a:cubicBezTo>
                  <a:cubicBezTo>
                    <a:pt x="10809" y="4733"/>
                    <a:pt x="9934" y="1025"/>
                    <a:pt x="7491" y="187"/>
                  </a:cubicBezTo>
                  <a:cubicBezTo>
                    <a:pt x="7409" y="153"/>
                    <a:pt x="7007" y="1"/>
                    <a:pt x="6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2591364" y="1467118"/>
              <a:ext cx="81222" cy="150567"/>
            </a:xfrm>
            <a:custGeom>
              <a:avLst/>
              <a:gdLst/>
              <a:ahLst/>
              <a:cxnLst/>
              <a:rect l="l" t="t" r="r" b="b"/>
              <a:pathLst>
                <a:path w="3980" h="7378" extrusionOk="0">
                  <a:moveTo>
                    <a:pt x="288" y="1"/>
                  </a:moveTo>
                  <a:cubicBezTo>
                    <a:pt x="235" y="1"/>
                    <a:pt x="182" y="16"/>
                    <a:pt x="136" y="47"/>
                  </a:cubicBezTo>
                  <a:cubicBezTo>
                    <a:pt x="52" y="98"/>
                    <a:pt x="0" y="191"/>
                    <a:pt x="0" y="290"/>
                  </a:cubicBezTo>
                  <a:lnTo>
                    <a:pt x="0" y="7087"/>
                  </a:lnTo>
                  <a:cubicBezTo>
                    <a:pt x="0" y="7246"/>
                    <a:pt x="132" y="7377"/>
                    <a:pt x="291" y="7377"/>
                  </a:cubicBezTo>
                  <a:cubicBezTo>
                    <a:pt x="450" y="7377"/>
                    <a:pt x="581" y="7246"/>
                    <a:pt x="581" y="7087"/>
                  </a:cubicBezTo>
                  <a:lnTo>
                    <a:pt x="581" y="753"/>
                  </a:lnTo>
                  <a:lnTo>
                    <a:pt x="3399" y="2130"/>
                  </a:lnTo>
                  <a:lnTo>
                    <a:pt x="3399" y="7087"/>
                  </a:lnTo>
                  <a:cubicBezTo>
                    <a:pt x="3399" y="7246"/>
                    <a:pt x="3530" y="7377"/>
                    <a:pt x="3690" y="7377"/>
                  </a:cubicBezTo>
                  <a:cubicBezTo>
                    <a:pt x="3848" y="7377"/>
                    <a:pt x="3980" y="7246"/>
                    <a:pt x="3980" y="7087"/>
                  </a:cubicBezTo>
                  <a:lnTo>
                    <a:pt x="3980" y="1952"/>
                  </a:lnTo>
                  <a:cubicBezTo>
                    <a:pt x="3980" y="1840"/>
                    <a:pt x="3914" y="1741"/>
                    <a:pt x="3816" y="1689"/>
                  </a:cubicBezTo>
                  <a:lnTo>
                    <a:pt x="417" y="32"/>
                  </a:lnTo>
                  <a:cubicBezTo>
                    <a:pt x="377" y="11"/>
                    <a:pt x="333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06;p33">
            <a:extLst>
              <a:ext uri="{FF2B5EF4-FFF2-40B4-BE49-F238E27FC236}">
                <a16:creationId xmlns:a16="http://schemas.microsoft.com/office/drawing/2014/main" id="{3FA80FFA-BEC8-1A14-D519-4ECB5E2DCFE3}"/>
              </a:ext>
            </a:extLst>
          </p:cNvPr>
          <p:cNvSpPr txBox="1">
            <a:spLocks/>
          </p:cNvSpPr>
          <p:nvPr/>
        </p:nvSpPr>
        <p:spPr>
          <a:xfrm>
            <a:off x="610404" y="3199482"/>
            <a:ext cx="2431868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/>
            <a:r>
              <a:rPr lang="es-ES" dirty="0">
                <a:solidFill>
                  <a:srgbClr val="BCB78E"/>
                </a:solidFill>
              </a:rPr>
              <a:t>- Multi-</a:t>
            </a:r>
            <a:r>
              <a:rPr lang="es-ES" dirty="0" err="1">
                <a:solidFill>
                  <a:srgbClr val="BCB78E"/>
                </a:solidFill>
              </a:rPr>
              <a:t>level</a:t>
            </a:r>
            <a:r>
              <a:rPr lang="es-ES" dirty="0">
                <a:solidFill>
                  <a:srgbClr val="BCB78E"/>
                </a:solidFill>
              </a:rPr>
              <a:t>.</a:t>
            </a:r>
          </a:p>
          <a:p>
            <a:pPr marL="0" indent="0"/>
            <a:r>
              <a:rPr lang="es-ES" dirty="0">
                <a:solidFill>
                  <a:srgbClr val="BCB78E"/>
                </a:solidFill>
              </a:rPr>
              <a:t>- </a:t>
            </a:r>
            <a:r>
              <a:rPr lang="es-ES" dirty="0" err="1">
                <a:solidFill>
                  <a:srgbClr val="BCB78E"/>
                </a:solidFill>
              </a:rPr>
              <a:t>Maps</a:t>
            </a:r>
            <a:r>
              <a:rPr lang="es-ES" dirty="0">
                <a:solidFill>
                  <a:srgbClr val="BCB78E"/>
                </a:solidFill>
              </a:rPr>
              <a:t>, places, </a:t>
            </a:r>
            <a:r>
              <a:rPr lang="es-ES" dirty="0" err="1">
                <a:solidFill>
                  <a:srgbClr val="BCB78E"/>
                </a:solidFill>
              </a:rPr>
              <a:t>characters</a:t>
            </a:r>
            <a:r>
              <a:rPr lang="es-ES" dirty="0">
                <a:solidFill>
                  <a:srgbClr val="BCB78E"/>
                </a:solidFill>
              </a:rPr>
              <a:t>.</a:t>
            </a:r>
          </a:p>
          <a:p>
            <a:pPr marL="0" indent="0"/>
            <a:r>
              <a:rPr lang="es-ES" dirty="0">
                <a:solidFill>
                  <a:srgbClr val="BCB78E"/>
                </a:solidFill>
              </a:rPr>
              <a:t>- </a:t>
            </a:r>
            <a:r>
              <a:rPr lang="es-ES" dirty="0" err="1">
                <a:solidFill>
                  <a:srgbClr val="BCB78E"/>
                </a:solidFill>
              </a:rPr>
              <a:t>Random</a:t>
            </a:r>
            <a:r>
              <a:rPr lang="es-ES" dirty="0">
                <a:solidFill>
                  <a:srgbClr val="BCB78E"/>
                </a:solidFill>
              </a:rPr>
              <a:t> </a:t>
            </a:r>
            <a:r>
              <a:rPr lang="es-ES" dirty="0" err="1">
                <a:solidFill>
                  <a:srgbClr val="BCB78E"/>
                </a:solidFill>
              </a:rPr>
              <a:t>elements</a:t>
            </a:r>
            <a:r>
              <a:rPr lang="es-ES" dirty="0">
                <a:solidFill>
                  <a:srgbClr val="BCB78E"/>
                </a:solidFill>
              </a:rPr>
              <a:t>.</a:t>
            </a:r>
          </a:p>
        </p:txBody>
      </p:sp>
      <p:grpSp>
        <p:nvGrpSpPr>
          <p:cNvPr id="55" name="Google Shape;399;p29">
            <a:extLst>
              <a:ext uri="{FF2B5EF4-FFF2-40B4-BE49-F238E27FC236}">
                <a16:creationId xmlns:a16="http://schemas.microsoft.com/office/drawing/2014/main" id="{73F6D711-4ED3-2B2B-753C-B79AC7B497A4}"/>
              </a:ext>
            </a:extLst>
          </p:cNvPr>
          <p:cNvGrpSpPr/>
          <p:nvPr/>
        </p:nvGrpSpPr>
        <p:grpSpPr>
          <a:xfrm rot="5400000">
            <a:off x="976165" y="3511516"/>
            <a:ext cx="715241" cy="2336507"/>
            <a:chOff x="5167566" y="3016599"/>
            <a:chExt cx="552941" cy="1785330"/>
          </a:xfrm>
        </p:grpSpPr>
        <p:sp>
          <p:nvSpPr>
            <p:cNvPr id="56" name="Google Shape;400;p29">
              <a:extLst>
                <a:ext uri="{FF2B5EF4-FFF2-40B4-BE49-F238E27FC236}">
                  <a16:creationId xmlns:a16="http://schemas.microsoft.com/office/drawing/2014/main" id="{F16FD0C7-372E-C136-1B99-6CEDE1064229}"/>
                </a:ext>
              </a:extLst>
            </p:cNvPr>
            <p:cNvSpPr/>
            <p:nvPr/>
          </p:nvSpPr>
          <p:spPr>
            <a:xfrm>
              <a:off x="5438108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1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1" y="582"/>
                  </a:cubicBezTo>
                  <a:lnTo>
                    <a:pt x="13548" y="582"/>
                  </a:lnTo>
                  <a:cubicBezTo>
                    <a:pt x="13707" y="582"/>
                    <a:pt x="13838" y="450"/>
                    <a:pt x="13838" y="292"/>
                  </a:cubicBezTo>
                  <a:cubicBezTo>
                    <a:pt x="13838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1;p29">
              <a:extLst>
                <a:ext uri="{FF2B5EF4-FFF2-40B4-BE49-F238E27FC236}">
                  <a16:creationId xmlns:a16="http://schemas.microsoft.com/office/drawing/2014/main" id="{A5ACDDEA-9A05-33CA-33E5-0FED3CB79711}"/>
                </a:ext>
              </a:extLst>
            </p:cNvPr>
            <p:cNvSpPr/>
            <p:nvPr/>
          </p:nvSpPr>
          <p:spPr>
            <a:xfrm>
              <a:off x="5167566" y="4226641"/>
              <a:ext cx="552941" cy="69834"/>
            </a:xfrm>
            <a:custGeom>
              <a:avLst/>
              <a:gdLst/>
              <a:ahLst/>
              <a:cxnLst/>
              <a:rect l="l" t="t" r="r" b="b"/>
              <a:pathLst>
                <a:path w="27095" h="3422" extrusionOk="0">
                  <a:moveTo>
                    <a:pt x="17428" y="580"/>
                  </a:moveTo>
                  <a:lnTo>
                    <a:pt x="24871" y="1714"/>
                  </a:lnTo>
                  <a:lnTo>
                    <a:pt x="17452" y="2842"/>
                  </a:lnTo>
                  <a:lnTo>
                    <a:pt x="9691" y="2842"/>
                  </a:lnTo>
                  <a:lnTo>
                    <a:pt x="2224" y="1708"/>
                  </a:lnTo>
                  <a:lnTo>
                    <a:pt x="9643" y="580"/>
                  </a:lnTo>
                  <a:close/>
                  <a:moveTo>
                    <a:pt x="17452" y="1"/>
                  </a:moveTo>
                  <a:lnTo>
                    <a:pt x="9602" y="5"/>
                  </a:lnTo>
                  <a:lnTo>
                    <a:pt x="249" y="1423"/>
                  </a:lnTo>
                  <a:cubicBezTo>
                    <a:pt x="108" y="1446"/>
                    <a:pt x="1" y="1568"/>
                    <a:pt x="1" y="1714"/>
                  </a:cubicBezTo>
                  <a:cubicBezTo>
                    <a:pt x="1" y="1854"/>
                    <a:pt x="108" y="1976"/>
                    <a:pt x="249" y="1999"/>
                  </a:cubicBezTo>
                  <a:lnTo>
                    <a:pt x="9643" y="3422"/>
                  </a:lnTo>
                  <a:lnTo>
                    <a:pt x="13548" y="3422"/>
                  </a:lnTo>
                  <a:lnTo>
                    <a:pt x="17494" y="3417"/>
                  </a:lnTo>
                  <a:lnTo>
                    <a:pt x="26847" y="1999"/>
                  </a:lnTo>
                  <a:cubicBezTo>
                    <a:pt x="26988" y="1976"/>
                    <a:pt x="27095" y="1854"/>
                    <a:pt x="27095" y="1714"/>
                  </a:cubicBezTo>
                  <a:cubicBezTo>
                    <a:pt x="27095" y="1568"/>
                    <a:pt x="26988" y="1446"/>
                    <a:pt x="26847" y="1423"/>
                  </a:cubicBezTo>
                  <a:lnTo>
                    <a:pt x="17494" y="5"/>
                  </a:lnTo>
                  <a:cubicBezTo>
                    <a:pt x="17480" y="5"/>
                    <a:pt x="17466" y="1"/>
                    <a:pt x="17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2;p29">
              <a:extLst>
                <a:ext uri="{FF2B5EF4-FFF2-40B4-BE49-F238E27FC236}">
                  <a16:creationId xmlns:a16="http://schemas.microsoft.com/office/drawing/2014/main" id="{063D8C8E-0427-D119-EC80-DD21959E55F8}"/>
                </a:ext>
              </a:extLst>
            </p:cNvPr>
            <p:cNvSpPr/>
            <p:nvPr/>
          </p:nvSpPr>
          <p:spPr>
            <a:xfrm>
              <a:off x="5167566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0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0" y="582"/>
                  </a:cubicBezTo>
                  <a:lnTo>
                    <a:pt x="13548" y="582"/>
                  </a:lnTo>
                  <a:cubicBezTo>
                    <a:pt x="13707" y="582"/>
                    <a:pt x="13837" y="450"/>
                    <a:pt x="13837" y="292"/>
                  </a:cubicBezTo>
                  <a:cubicBezTo>
                    <a:pt x="13837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3;p29">
              <a:extLst>
                <a:ext uri="{FF2B5EF4-FFF2-40B4-BE49-F238E27FC236}">
                  <a16:creationId xmlns:a16="http://schemas.microsoft.com/office/drawing/2014/main" id="{773590D1-E80D-3C3A-41F5-BB5F0774897D}"/>
                </a:ext>
              </a:extLst>
            </p:cNvPr>
            <p:cNvSpPr/>
            <p:nvPr/>
          </p:nvSpPr>
          <p:spPr>
            <a:xfrm>
              <a:off x="5349274" y="4737441"/>
              <a:ext cx="189524" cy="64488"/>
            </a:xfrm>
            <a:custGeom>
              <a:avLst/>
              <a:gdLst/>
              <a:ahLst/>
              <a:cxnLst/>
              <a:rect l="l" t="t" r="r" b="b"/>
              <a:pathLst>
                <a:path w="9287" h="3160" extrusionOk="0">
                  <a:moveTo>
                    <a:pt x="7710" y="580"/>
                  </a:moveTo>
                  <a:cubicBezTo>
                    <a:pt x="8258" y="580"/>
                    <a:pt x="8707" y="1030"/>
                    <a:pt x="8707" y="1578"/>
                  </a:cubicBezTo>
                  <a:cubicBezTo>
                    <a:pt x="8707" y="2131"/>
                    <a:pt x="8258" y="2580"/>
                    <a:pt x="7710" y="2580"/>
                  </a:cubicBezTo>
                  <a:lnTo>
                    <a:pt x="1582" y="2580"/>
                  </a:lnTo>
                  <a:cubicBezTo>
                    <a:pt x="1029" y="2580"/>
                    <a:pt x="580" y="2131"/>
                    <a:pt x="580" y="1578"/>
                  </a:cubicBezTo>
                  <a:cubicBezTo>
                    <a:pt x="580" y="1030"/>
                    <a:pt x="1029" y="580"/>
                    <a:pt x="1582" y="580"/>
                  </a:cubicBezTo>
                  <a:close/>
                  <a:moveTo>
                    <a:pt x="1582" y="1"/>
                  </a:moveTo>
                  <a:cubicBezTo>
                    <a:pt x="707" y="1"/>
                    <a:pt x="0" y="707"/>
                    <a:pt x="0" y="1578"/>
                  </a:cubicBezTo>
                  <a:cubicBezTo>
                    <a:pt x="0" y="2453"/>
                    <a:pt x="707" y="3160"/>
                    <a:pt x="1582" y="3160"/>
                  </a:cubicBezTo>
                  <a:lnTo>
                    <a:pt x="7710" y="3160"/>
                  </a:lnTo>
                  <a:cubicBezTo>
                    <a:pt x="8580" y="3160"/>
                    <a:pt x="9287" y="2453"/>
                    <a:pt x="9287" y="1578"/>
                  </a:cubicBezTo>
                  <a:cubicBezTo>
                    <a:pt x="9287" y="707"/>
                    <a:pt x="8580" y="1"/>
                    <a:pt x="7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4;p29">
              <a:extLst>
                <a:ext uri="{FF2B5EF4-FFF2-40B4-BE49-F238E27FC236}">
                  <a16:creationId xmlns:a16="http://schemas.microsoft.com/office/drawing/2014/main" id="{97FED1CD-BDF1-1C3A-CC6C-A41058057FD9}"/>
                </a:ext>
              </a:extLst>
            </p:cNvPr>
            <p:cNvSpPr/>
            <p:nvPr/>
          </p:nvSpPr>
          <p:spPr>
            <a:xfrm>
              <a:off x="5366641" y="4287578"/>
              <a:ext cx="154791" cy="461720"/>
            </a:xfrm>
            <a:custGeom>
              <a:avLst/>
              <a:gdLst/>
              <a:ahLst/>
              <a:cxnLst/>
              <a:rect l="l" t="t" r="r" b="b"/>
              <a:pathLst>
                <a:path w="7585" h="22625" extrusionOk="0">
                  <a:moveTo>
                    <a:pt x="7003" y="582"/>
                  </a:moveTo>
                  <a:lnTo>
                    <a:pt x="7003" y="22045"/>
                  </a:lnTo>
                  <a:lnTo>
                    <a:pt x="582" y="22045"/>
                  </a:lnTo>
                  <a:lnTo>
                    <a:pt x="582" y="582"/>
                  </a:lnTo>
                  <a:close/>
                  <a:moveTo>
                    <a:pt x="291" y="1"/>
                  </a:moveTo>
                  <a:cubicBezTo>
                    <a:pt x="132" y="1"/>
                    <a:pt x="1" y="132"/>
                    <a:pt x="1" y="291"/>
                  </a:cubicBezTo>
                  <a:lnTo>
                    <a:pt x="1" y="22335"/>
                  </a:lnTo>
                  <a:cubicBezTo>
                    <a:pt x="1" y="22494"/>
                    <a:pt x="132" y="22624"/>
                    <a:pt x="291" y="22624"/>
                  </a:cubicBezTo>
                  <a:lnTo>
                    <a:pt x="7294" y="22624"/>
                  </a:lnTo>
                  <a:cubicBezTo>
                    <a:pt x="7453" y="22624"/>
                    <a:pt x="7584" y="22494"/>
                    <a:pt x="7584" y="22335"/>
                  </a:cubicBezTo>
                  <a:lnTo>
                    <a:pt x="7584" y="291"/>
                  </a:lnTo>
                  <a:cubicBezTo>
                    <a:pt x="7584" y="132"/>
                    <a:pt x="7453" y="1"/>
                    <a:pt x="7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5;p29">
              <a:extLst>
                <a:ext uri="{FF2B5EF4-FFF2-40B4-BE49-F238E27FC236}">
                  <a16:creationId xmlns:a16="http://schemas.microsoft.com/office/drawing/2014/main" id="{61DABEE7-B720-56F3-457A-FFAB524864A4}"/>
                </a:ext>
              </a:extLst>
            </p:cNvPr>
            <p:cNvSpPr/>
            <p:nvPr/>
          </p:nvSpPr>
          <p:spPr>
            <a:xfrm>
              <a:off x="5366641" y="4291169"/>
              <a:ext cx="154791" cy="118527"/>
            </a:xfrm>
            <a:custGeom>
              <a:avLst/>
              <a:gdLst/>
              <a:ahLst/>
              <a:cxnLst/>
              <a:rect l="l" t="t" r="r" b="b"/>
              <a:pathLst>
                <a:path w="7585" h="5808" extrusionOk="0">
                  <a:moveTo>
                    <a:pt x="582" y="691"/>
                  </a:moveTo>
                  <a:lnTo>
                    <a:pt x="7003" y="2759"/>
                  </a:lnTo>
                  <a:lnTo>
                    <a:pt x="7003" y="5105"/>
                  </a:lnTo>
                  <a:lnTo>
                    <a:pt x="582" y="2798"/>
                  </a:lnTo>
                  <a:lnTo>
                    <a:pt x="582" y="691"/>
                  </a:lnTo>
                  <a:close/>
                  <a:moveTo>
                    <a:pt x="288" y="1"/>
                  </a:moveTo>
                  <a:cubicBezTo>
                    <a:pt x="229" y="1"/>
                    <a:pt x="172" y="20"/>
                    <a:pt x="122" y="54"/>
                  </a:cubicBezTo>
                  <a:cubicBezTo>
                    <a:pt x="48" y="110"/>
                    <a:pt x="1" y="199"/>
                    <a:pt x="1" y="293"/>
                  </a:cubicBezTo>
                  <a:lnTo>
                    <a:pt x="1" y="2999"/>
                  </a:lnTo>
                  <a:cubicBezTo>
                    <a:pt x="1" y="3124"/>
                    <a:pt x="81" y="3232"/>
                    <a:pt x="193" y="3275"/>
                  </a:cubicBezTo>
                  <a:lnTo>
                    <a:pt x="7196" y="5788"/>
                  </a:lnTo>
                  <a:cubicBezTo>
                    <a:pt x="7228" y="5803"/>
                    <a:pt x="7262" y="5807"/>
                    <a:pt x="7294" y="5807"/>
                  </a:cubicBezTo>
                  <a:cubicBezTo>
                    <a:pt x="7355" y="5807"/>
                    <a:pt x="7411" y="5788"/>
                    <a:pt x="7463" y="5751"/>
                  </a:cubicBezTo>
                  <a:cubicBezTo>
                    <a:pt x="7537" y="5699"/>
                    <a:pt x="7584" y="5611"/>
                    <a:pt x="7584" y="5517"/>
                  </a:cubicBezTo>
                  <a:lnTo>
                    <a:pt x="7584" y="2549"/>
                  </a:lnTo>
                  <a:cubicBezTo>
                    <a:pt x="7584" y="2422"/>
                    <a:pt x="7505" y="2310"/>
                    <a:pt x="7383" y="2273"/>
                  </a:cubicBezTo>
                  <a:lnTo>
                    <a:pt x="381" y="17"/>
                  </a:lnTo>
                  <a:cubicBezTo>
                    <a:pt x="350" y="6"/>
                    <a:pt x="319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6;p29">
              <a:extLst>
                <a:ext uri="{FF2B5EF4-FFF2-40B4-BE49-F238E27FC236}">
                  <a16:creationId xmlns:a16="http://schemas.microsoft.com/office/drawing/2014/main" id="{39B3ADC1-977A-B0FB-8D8F-AEC84B6E53C0}"/>
                </a:ext>
              </a:extLst>
            </p:cNvPr>
            <p:cNvSpPr/>
            <p:nvPr/>
          </p:nvSpPr>
          <p:spPr>
            <a:xfrm>
              <a:off x="5366641" y="4402717"/>
              <a:ext cx="154791" cy="118568"/>
            </a:xfrm>
            <a:custGeom>
              <a:avLst/>
              <a:gdLst/>
              <a:ahLst/>
              <a:cxnLst/>
              <a:rect l="l" t="t" r="r" b="b"/>
              <a:pathLst>
                <a:path w="7585" h="5810" extrusionOk="0">
                  <a:moveTo>
                    <a:pt x="582" y="687"/>
                  </a:moveTo>
                  <a:lnTo>
                    <a:pt x="7003" y="2761"/>
                  </a:lnTo>
                  <a:lnTo>
                    <a:pt x="7003" y="5102"/>
                  </a:lnTo>
                  <a:lnTo>
                    <a:pt x="582" y="2798"/>
                  </a:lnTo>
                  <a:lnTo>
                    <a:pt x="582" y="687"/>
                  </a:lnTo>
                  <a:close/>
                  <a:moveTo>
                    <a:pt x="296" y="0"/>
                  </a:moveTo>
                  <a:cubicBezTo>
                    <a:pt x="234" y="0"/>
                    <a:pt x="174" y="20"/>
                    <a:pt x="122" y="56"/>
                  </a:cubicBezTo>
                  <a:cubicBezTo>
                    <a:pt x="48" y="112"/>
                    <a:pt x="1" y="201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4"/>
                    <a:pt x="193" y="3271"/>
                  </a:cubicBezTo>
                  <a:lnTo>
                    <a:pt x="7196" y="5790"/>
                  </a:lnTo>
                  <a:cubicBezTo>
                    <a:pt x="7228" y="5799"/>
                    <a:pt x="7262" y="5809"/>
                    <a:pt x="7294" y="5809"/>
                  </a:cubicBezTo>
                  <a:cubicBezTo>
                    <a:pt x="7355" y="5809"/>
                    <a:pt x="7411" y="5790"/>
                    <a:pt x="7463" y="5753"/>
                  </a:cubicBezTo>
                  <a:cubicBezTo>
                    <a:pt x="7537" y="5702"/>
                    <a:pt x="7584" y="5613"/>
                    <a:pt x="7584" y="5518"/>
                  </a:cubicBezTo>
                  <a:lnTo>
                    <a:pt x="7584" y="2551"/>
                  </a:lnTo>
                  <a:cubicBezTo>
                    <a:pt x="7584" y="2424"/>
                    <a:pt x="7505" y="2312"/>
                    <a:pt x="7383" y="2275"/>
                  </a:cubicBezTo>
                  <a:lnTo>
                    <a:pt x="381" y="13"/>
                  </a:lnTo>
                  <a:cubicBezTo>
                    <a:pt x="352" y="4"/>
                    <a:pt x="324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;p29">
              <a:extLst>
                <a:ext uri="{FF2B5EF4-FFF2-40B4-BE49-F238E27FC236}">
                  <a16:creationId xmlns:a16="http://schemas.microsoft.com/office/drawing/2014/main" id="{14C1AD3B-2169-E6A3-5EDE-8D9330D1A7AE}"/>
                </a:ext>
              </a:extLst>
            </p:cNvPr>
            <p:cNvSpPr/>
            <p:nvPr/>
          </p:nvSpPr>
          <p:spPr>
            <a:xfrm>
              <a:off x="5366641" y="4514285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62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1"/>
                  </a:cubicBezTo>
                  <a:lnTo>
                    <a:pt x="1" y="3001"/>
                  </a:lnTo>
                  <a:cubicBezTo>
                    <a:pt x="1" y="3123"/>
                    <a:pt x="81" y="3230"/>
                    <a:pt x="193" y="3272"/>
                  </a:cubicBezTo>
                  <a:lnTo>
                    <a:pt x="7196" y="5791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13"/>
                    <a:pt x="7584" y="5515"/>
                  </a:cubicBezTo>
                  <a:lnTo>
                    <a:pt x="7584" y="2551"/>
                  </a:lnTo>
                  <a:cubicBezTo>
                    <a:pt x="7584" y="2425"/>
                    <a:pt x="7505" y="2313"/>
                    <a:pt x="7383" y="2275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8;p29">
              <a:extLst>
                <a:ext uri="{FF2B5EF4-FFF2-40B4-BE49-F238E27FC236}">
                  <a16:creationId xmlns:a16="http://schemas.microsoft.com/office/drawing/2014/main" id="{20EA71DC-E14B-A964-A72B-1462E82FA54E}"/>
                </a:ext>
              </a:extLst>
            </p:cNvPr>
            <p:cNvSpPr/>
            <p:nvPr/>
          </p:nvSpPr>
          <p:spPr>
            <a:xfrm>
              <a:off x="5366641" y="4625873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57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0"/>
                    <a:pt x="193" y="3272"/>
                  </a:cubicBezTo>
                  <a:lnTo>
                    <a:pt x="7196" y="5790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08"/>
                    <a:pt x="7584" y="5514"/>
                  </a:cubicBezTo>
                  <a:lnTo>
                    <a:pt x="7584" y="2547"/>
                  </a:lnTo>
                  <a:cubicBezTo>
                    <a:pt x="7584" y="2420"/>
                    <a:pt x="7505" y="2312"/>
                    <a:pt x="7383" y="2270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9;p29">
              <a:extLst>
                <a:ext uri="{FF2B5EF4-FFF2-40B4-BE49-F238E27FC236}">
                  <a16:creationId xmlns:a16="http://schemas.microsoft.com/office/drawing/2014/main" id="{1F79975F-9C43-D1A1-9C29-AEF0C3F7AECE}"/>
                </a:ext>
              </a:extLst>
            </p:cNvPr>
            <p:cNvSpPr/>
            <p:nvPr/>
          </p:nvSpPr>
          <p:spPr>
            <a:xfrm>
              <a:off x="5204156" y="3016599"/>
              <a:ext cx="470495" cy="1221899"/>
            </a:xfrm>
            <a:custGeom>
              <a:avLst/>
              <a:gdLst/>
              <a:ahLst/>
              <a:cxnLst/>
              <a:rect l="l" t="t" r="r" b="b"/>
              <a:pathLst>
                <a:path w="23055" h="59875" extrusionOk="0">
                  <a:moveTo>
                    <a:pt x="10387" y="2665"/>
                  </a:moveTo>
                  <a:cubicBezTo>
                    <a:pt x="9199" y="6288"/>
                    <a:pt x="8304" y="13433"/>
                    <a:pt x="14980" y="21742"/>
                  </a:cubicBezTo>
                  <a:cubicBezTo>
                    <a:pt x="22372" y="30940"/>
                    <a:pt x="19666" y="36305"/>
                    <a:pt x="16806" y="41987"/>
                  </a:cubicBezTo>
                  <a:cubicBezTo>
                    <a:pt x="16024" y="43542"/>
                    <a:pt x="15214" y="45148"/>
                    <a:pt x="14628" y="46833"/>
                  </a:cubicBezTo>
                  <a:cubicBezTo>
                    <a:pt x="12480" y="53036"/>
                    <a:pt x="15622" y="57800"/>
                    <a:pt x="16806" y="59295"/>
                  </a:cubicBezTo>
                  <a:lnTo>
                    <a:pt x="6249" y="59295"/>
                  </a:lnTo>
                  <a:cubicBezTo>
                    <a:pt x="5590" y="58442"/>
                    <a:pt x="1180" y="51982"/>
                    <a:pt x="7654" y="40297"/>
                  </a:cubicBezTo>
                  <a:cubicBezTo>
                    <a:pt x="11899" y="32640"/>
                    <a:pt x="11113" y="30280"/>
                    <a:pt x="9691" y="26006"/>
                  </a:cubicBezTo>
                  <a:cubicBezTo>
                    <a:pt x="9021" y="23998"/>
                    <a:pt x="8187" y="21503"/>
                    <a:pt x="7686" y="17776"/>
                  </a:cubicBezTo>
                  <a:cubicBezTo>
                    <a:pt x="6699" y="10423"/>
                    <a:pt x="8796" y="5333"/>
                    <a:pt x="10387" y="2665"/>
                  </a:cubicBezTo>
                  <a:close/>
                  <a:moveTo>
                    <a:pt x="11755" y="1"/>
                  </a:moveTo>
                  <a:cubicBezTo>
                    <a:pt x="11679" y="1"/>
                    <a:pt x="11604" y="31"/>
                    <a:pt x="11549" y="87"/>
                  </a:cubicBezTo>
                  <a:cubicBezTo>
                    <a:pt x="11488" y="147"/>
                    <a:pt x="5556" y="6294"/>
                    <a:pt x="7116" y="17856"/>
                  </a:cubicBezTo>
                  <a:cubicBezTo>
                    <a:pt x="7621" y="21634"/>
                    <a:pt x="8464" y="24157"/>
                    <a:pt x="9138" y="26189"/>
                  </a:cubicBezTo>
                  <a:cubicBezTo>
                    <a:pt x="10556" y="30443"/>
                    <a:pt x="11268" y="32578"/>
                    <a:pt x="7148" y="40017"/>
                  </a:cubicBezTo>
                  <a:cubicBezTo>
                    <a:pt x="1" y="52913"/>
                    <a:pt x="5833" y="59710"/>
                    <a:pt x="5893" y="59781"/>
                  </a:cubicBezTo>
                  <a:cubicBezTo>
                    <a:pt x="5949" y="59842"/>
                    <a:pt x="6029" y="59874"/>
                    <a:pt x="6109" y="59874"/>
                  </a:cubicBezTo>
                  <a:lnTo>
                    <a:pt x="17433" y="59874"/>
                  </a:lnTo>
                  <a:cubicBezTo>
                    <a:pt x="17545" y="59874"/>
                    <a:pt x="17653" y="59805"/>
                    <a:pt x="17700" y="59701"/>
                  </a:cubicBezTo>
                  <a:cubicBezTo>
                    <a:pt x="17742" y="59593"/>
                    <a:pt x="17718" y="59468"/>
                    <a:pt x="17639" y="59383"/>
                  </a:cubicBezTo>
                  <a:cubicBezTo>
                    <a:pt x="17588" y="59332"/>
                    <a:pt x="12696" y="54183"/>
                    <a:pt x="15177" y="47025"/>
                  </a:cubicBezTo>
                  <a:cubicBezTo>
                    <a:pt x="15747" y="45377"/>
                    <a:pt x="16548" y="43785"/>
                    <a:pt x="17325" y="42250"/>
                  </a:cubicBezTo>
                  <a:cubicBezTo>
                    <a:pt x="20144" y="36651"/>
                    <a:pt x="23055" y="30865"/>
                    <a:pt x="15434" y="21377"/>
                  </a:cubicBezTo>
                  <a:cubicBezTo>
                    <a:pt x="6096" y="9753"/>
                    <a:pt x="11938" y="540"/>
                    <a:pt x="11998" y="452"/>
                  </a:cubicBezTo>
                  <a:cubicBezTo>
                    <a:pt x="12078" y="325"/>
                    <a:pt x="12055" y="161"/>
                    <a:pt x="11938" y="67"/>
                  </a:cubicBezTo>
                  <a:cubicBezTo>
                    <a:pt x="11884" y="22"/>
                    <a:pt x="11819" y="1"/>
                    <a:pt x="11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0;p29">
              <a:extLst>
                <a:ext uri="{FF2B5EF4-FFF2-40B4-BE49-F238E27FC236}">
                  <a16:creationId xmlns:a16="http://schemas.microsoft.com/office/drawing/2014/main" id="{4849C9DB-10F5-580D-68A6-98F7095E06B2}"/>
                </a:ext>
              </a:extLst>
            </p:cNvPr>
            <p:cNvSpPr/>
            <p:nvPr/>
          </p:nvSpPr>
          <p:spPr>
            <a:xfrm>
              <a:off x="5325193" y="3016619"/>
              <a:ext cx="219340" cy="1221879"/>
            </a:xfrm>
            <a:custGeom>
              <a:avLst/>
              <a:gdLst/>
              <a:ahLst/>
              <a:cxnLst/>
              <a:rect l="l" t="t" r="r" b="b"/>
              <a:pathLst>
                <a:path w="10748" h="59874" extrusionOk="0">
                  <a:moveTo>
                    <a:pt x="5826" y="1"/>
                  </a:moveTo>
                  <a:cubicBezTo>
                    <a:pt x="5735" y="1"/>
                    <a:pt x="5647" y="42"/>
                    <a:pt x="5590" y="123"/>
                  </a:cubicBezTo>
                  <a:cubicBezTo>
                    <a:pt x="5534" y="198"/>
                    <a:pt x="1" y="8095"/>
                    <a:pt x="3951" y="18829"/>
                  </a:cubicBezTo>
                  <a:cubicBezTo>
                    <a:pt x="5028" y="21754"/>
                    <a:pt x="6072" y="23978"/>
                    <a:pt x="6910" y="25762"/>
                  </a:cubicBezTo>
                  <a:cubicBezTo>
                    <a:pt x="9170" y="30583"/>
                    <a:pt x="10107" y="32577"/>
                    <a:pt x="7299" y="38410"/>
                  </a:cubicBezTo>
                  <a:lnTo>
                    <a:pt x="6741" y="39557"/>
                  </a:lnTo>
                  <a:cubicBezTo>
                    <a:pt x="3062" y="47164"/>
                    <a:pt x="398" y="52659"/>
                    <a:pt x="5590" y="59756"/>
                  </a:cubicBezTo>
                  <a:cubicBezTo>
                    <a:pt x="5646" y="59836"/>
                    <a:pt x="5735" y="59873"/>
                    <a:pt x="5824" y="59873"/>
                  </a:cubicBezTo>
                  <a:cubicBezTo>
                    <a:pt x="5884" y="59873"/>
                    <a:pt x="5945" y="59855"/>
                    <a:pt x="5997" y="59817"/>
                  </a:cubicBezTo>
                  <a:cubicBezTo>
                    <a:pt x="6124" y="59724"/>
                    <a:pt x="6152" y="59541"/>
                    <a:pt x="6057" y="59415"/>
                  </a:cubicBezTo>
                  <a:cubicBezTo>
                    <a:pt x="1072" y="52599"/>
                    <a:pt x="3670" y="47234"/>
                    <a:pt x="7265" y="39810"/>
                  </a:cubicBezTo>
                  <a:lnTo>
                    <a:pt x="7818" y="38663"/>
                  </a:lnTo>
                  <a:cubicBezTo>
                    <a:pt x="10748" y="32577"/>
                    <a:pt x="9709" y="30368"/>
                    <a:pt x="7434" y="25514"/>
                  </a:cubicBezTo>
                  <a:cubicBezTo>
                    <a:pt x="6601" y="23740"/>
                    <a:pt x="5562" y="21530"/>
                    <a:pt x="4494" y="18628"/>
                  </a:cubicBezTo>
                  <a:cubicBezTo>
                    <a:pt x="656" y="8193"/>
                    <a:pt x="6007" y="535"/>
                    <a:pt x="6057" y="460"/>
                  </a:cubicBezTo>
                  <a:cubicBezTo>
                    <a:pt x="6152" y="328"/>
                    <a:pt x="6124" y="146"/>
                    <a:pt x="5992" y="52"/>
                  </a:cubicBezTo>
                  <a:cubicBezTo>
                    <a:pt x="5941" y="17"/>
                    <a:pt x="5883" y="1"/>
                    <a:pt x="5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1;p29">
              <a:extLst>
                <a:ext uri="{FF2B5EF4-FFF2-40B4-BE49-F238E27FC236}">
                  <a16:creationId xmlns:a16="http://schemas.microsoft.com/office/drawing/2014/main" id="{02E01009-CADE-C5BD-1BAB-5F0466EFCFC0}"/>
                </a:ext>
              </a:extLst>
            </p:cNvPr>
            <p:cNvSpPr/>
            <p:nvPr/>
          </p:nvSpPr>
          <p:spPr>
            <a:xfrm>
              <a:off x="5456944" y="3088168"/>
              <a:ext cx="162015" cy="181831"/>
            </a:xfrm>
            <a:custGeom>
              <a:avLst/>
              <a:gdLst/>
              <a:ahLst/>
              <a:cxnLst/>
              <a:rect l="l" t="t" r="r" b="b"/>
              <a:pathLst>
                <a:path w="7939" h="8910" extrusionOk="0">
                  <a:moveTo>
                    <a:pt x="3969" y="1"/>
                  </a:moveTo>
                  <a:cubicBezTo>
                    <a:pt x="3969" y="1"/>
                    <a:pt x="0" y="8910"/>
                    <a:pt x="3969" y="8910"/>
                  </a:cubicBezTo>
                  <a:cubicBezTo>
                    <a:pt x="7939" y="8910"/>
                    <a:pt x="3969" y="1"/>
                    <a:pt x="39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12;p29">
              <a:extLst>
                <a:ext uri="{FF2B5EF4-FFF2-40B4-BE49-F238E27FC236}">
                  <a16:creationId xmlns:a16="http://schemas.microsoft.com/office/drawing/2014/main" id="{1C17E4C1-BD1D-44C7-2E5C-92411546C2B3}"/>
                </a:ext>
              </a:extLst>
            </p:cNvPr>
            <p:cNvSpPr/>
            <p:nvPr/>
          </p:nvSpPr>
          <p:spPr>
            <a:xfrm>
              <a:off x="5477086" y="3083678"/>
              <a:ext cx="121812" cy="191014"/>
            </a:xfrm>
            <a:custGeom>
              <a:avLst/>
              <a:gdLst/>
              <a:ahLst/>
              <a:cxnLst/>
              <a:rect l="l" t="t" r="r" b="b"/>
              <a:pathLst>
                <a:path w="5969" h="9360" extrusionOk="0">
                  <a:moveTo>
                    <a:pt x="2982" y="810"/>
                  </a:moveTo>
                  <a:cubicBezTo>
                    <a:pt x="3591" y="2299"/>
                    <a:pt x="5234" y="6704"/>
                    <a:pt x="4181" y="8324"/>
                  </a:cubicBezTo>
                  <a:cubicBezTo>
                    <a:pt x="3933" y="8713"/>
                    <a:pt x="3540" y="8900"/>
                    <a:pt x="2982" y="8900"/>
                  </a:cubicBezTo>
                  <a:cubicBezTo>
                    <a:pt x="2430" y="8900"/>
                    <a:pt x="2036" y="8713"/>
                    <a:pt x="1784" y="8324"/>
                  </a:cubicBezTo>
                  <a:cubicBezTo>
                    <a:pt x="735" y="6704"/>
                    <a:pt x="2378" y="2299"/>
                    <a:pt x="2982" y="810"/>
                  </a:cubicBezTo>
                  <a:close/>
                  <a:moveTo>
                    <a:pt x="2982" y="1"/>
                  </a:moveTo>
                  <a:cubicBezTo>
                    <a:pt x="2896" y="1"/>
                    <a:pt x="2809" y="43"/>
                    <a:pt x="2771" y="127"/>
                  </a:cubicBezTo>
                  <a:cubicBezTo>
                    <a:pt x="2659" y="380"/>
                    <a:pt x="1" y="6414"/>
                    <a:pt x="1400" y="8577"/>
                  </a:cubicBezTo>
                  <a:cubicBezTo>
                    <a:pt x="1738" y="9092"/>
                    <a:pt x="2271" y="9359"/>
                    <a:pt x="2982" y="9359"/>
                  </a:cubicBezTo>
                  <a:cubicBezTo>
                    <a:pt x="3698" y="9359"/>
                    <a:pt x="4227" y="9092"/>
                    <a:pt x="4564" y="8577"/>
                  </a:cubicBezTo>
                  <a:cubicBezTo>
                    <a:pt x="5969" y="6414"/>
                    <a:pt x="3305" y="380"/>
                    <a:pt x="3192" y="127"/>
                  </a:cubicBezTo>
                  <a:cubicBezTo>
                    <a:pt x="3155" y="43"/>
                    <a:pt x="3069" y="1"/>
                    <a:pt x="2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2725006"/>
      </p:ext>
    </p:extLst>
  </p:cSld>
  <p:clrMapOvr>
    <a:masterClrMapping/>
  </p:clrMapOvr>
</p:sld>
</file>

<file path=ppt/theme/theme1.xml><?xml version="1.0" encoding="utf-8"?>
<a:theme xmlns:a="http://schemas.openxmlformats.org/drawingml/2006/main" name="Wizard's Portfolio by Slidesgo">
  <a:themeElements>
    <a:clrScheme name="Simple Light">
      <a:dk1>
        <a:srgbClr val="191919"/>
      </a:dk1>
      <a:lt1>
        <a:srgbClr val="FFFFFF"/>
      </a:lt1>
      <a:dk2>
        <a:srgbClr val="DAB664"/>
      </a:dk2>
      <a:lt2>
        <a:srgbClr val="FFFFFF"/>
      </a:lt2>
      <a:accent1>
        <a:srgbClr val="04563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AB6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261</Words>
  <Application>Microsoft Macintosh PowerPoint</Application>
  <PresentationFormat>On-screen Show (16:9)</PresentationFormat>
  <Paragraphs>70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Irish Grover</vt:lpstr>
      <vt:lpstr>Calibri</vt:lpstr>
      <vt:lpstr>Arial</vt:lpstr>
      <vt:lpstr>Bellota Text</vt:lpstr>
      <vt:lpstr>Bebas Neue</vt:lpstr>
      <vt:lpstr>Wizard's Portfolio by Slidesgo</vt:lpstr>
      <vt:lpstr>PowerPoint Presentation</vt:lpstr>
      <vt:lpstr>PowerPoint Presentation</vt:lpstr>
      <vt:lpstr>Destroy the Ring. Save the world. Learn to code.</vt:lpstr>
      <vt:lpstr>Market size</vt:lpstr>
      <vt:lpstr>MVP deliverable in detail</vt:lpstr>
      <vt:lpstr>It’s demo time!</vt:lpstr>
      <vt:lpstr>PowerPoint Presentation</vt:lpstr>
      <vt:lpstr>Tech Stack</vt:lpstr>
      <vt:lpstr>What’s next?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María Garcia Luengo</cp:lastModifiedBy>
  <cp:revision>19</cp:revision>
  <dcterms:modified xsi:type="dcterms:W3CDTF">2022-07-13T09:58:52Z</dcterms:modified>
</cp:coreProperties>
</file>