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77" r:id="rId5"/>
    <p:sldId id="278" r:id="rId6"/>
    <p:sldId id="280" r:id="rId7"/>
    <p:sldId id="279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2A573C3-7D3F-47C6-A8D2-16AEAD14173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54494F5-3113-4CAC-902E-E6D313A5957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702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3C3-7D3F-47C6-A8D2-16AEAD14173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94F5-3113-4CAC-902E-E6D313A5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2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3C3-7D3F-47C6-A8D2-16AEAD14173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94F5-3113-4CAC-902E-E6D313A5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4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3C3-7D3F-47C6-A8D2-16AEAD14173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94F5-3113-4CAC-902E-E6D313A5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0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A573C3-7D3F-47C6-A8D2-16AEAD14173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4494F5-3113-4CAC-902E-E6D313A5957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90506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3C3-7D3F-47C6-A8D2-16AEAD14173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94F5-3113-4CAC-902E-E6D313A5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034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3C3-7D3F-47C6-A8D2-16AEAD14173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94F5-3113-4CAC-902E-E6D313A5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263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3C3-7D3F-47C6-A8D2-16AEAD14173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94F5-3113-4CAC-902E-E6D313A5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8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3C3-7D3F-47C6-A8D2-16AEAD14173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94F5-3113-4CAC-902E-E6D313A5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2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2A573C3-7D3F-47C6-A8D2-16AEAD14173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54494F5-3113-4CAC-902E-E6D313A595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7244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2A573C3-7D3F-47C6-A8D2-16AEAD14173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54494F5-3113-4CAC-902E-E6D313A5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5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2A573C3-7D3F-47C6-A8D2-16AEAD141730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4494F5-3113-4CAC-902E-E6D313A595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697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publicdata/directory" TargetMode="External"/><Relationship Id="rId7" Type="http://schemas.openxmlformats.org/officeDocument/2006/relationships/hyperlink" Target="https://data.world/makeovermonday" TargetMode="External"/><Relationship Id="rId2" Type="http://schemas.openxmlformats.org/officeDocument/2006/relationships/hyperlink" Target="https://opendata.cityofnewyork.u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.gov/" TargetMode="External"/><Relationship Id="rId5" Type="http://schemas.openxmlformats.org/officeDocument/2006/relationships/hyperlink" Target="https://data.fivethirtyeight.com/" TargetMode="External"/><Relationship Id="rId4" Type="http://schemas.openxmlformats.org/officeDocument/2006/relationships/hyperlink" Target="https://registry.opendata.aw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86E79-832B-424B-92A1-37433CF09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n-US" sz="5600" dirty="0"/>
              <a:t>Unit 3 – Data Analytics in Python – Project 3 </a:t>
            </a:r>
            <a:br>
              <a:rPr lang="en-US" sz="5600" dirty="0"/>
            </a:br>
            <a:endParaRPr lang="en-US" sz="5600" dirty="0"/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310D5-97C9-4876-B09C-898A10113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2" y="6484978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2A1A00"/>
                </a:solidFill>
              </a:rPr>
              <a:t>CUNY LaGuardia Community College</a:t>
            </a:r>
          </a:p>
          <a:p>
            <a:endParaRPr lang="en-US" sz="1800" dirty="0">
              <a:solidFill>
                <a:srgbClr val="2A1A00"/>
              </a:solidFill>
            </a:endParaRPr>
          </a:p>
          <a:p>
            <a:endParaRPr lang="en-US" sz="1800" dirty="0">
              <a:solidFill>
                <a:srgbClr val="2A1A00"/>
              </a:solidFill>
            </a:endParaRPr>
          </a:p>
          <a:p>
            <a:endParaRPr lang="en-US" sz="1800" dirty="0">
              <a:solidFill>
                <a:srgbClr val="2A1A00"/>
              </a:solidFill>
            </a:endParaRPr>
          </a:p>
          <a:p>
            <a:endParaRPr lang="en-US" sz="1800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78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CF68-5531-4C47-84F8-B6177AF0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588B-59FE-41ED-8AF4-60AF5763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few minutes to review with your group the project you plan on analyzing. </a:t>
            </a:r>
          </a:p>
          <a:p>
            <a:r>
              <a:rPr lang="en-US" dirty="0"/>
              <a:t>You should have uploaded a proposal to your </a:t>
            </a:r>
            <a:r>
              <a:rPr lang="en-US" dirty="0" err="1"/>
              <a:t>github</a:t>
            </a:r>
            <a:r>
              <a:rPr lang="en-US" dirty="0"/>
              <a:t> account.</a:t>
            </a:r>
          </a:p>
        </p:txBody>
      </p:sp>
    </p:spTree>
    <p:extLst>
      <p:ext uri="{BB962C8B-B14F-4D97-AF65-F5344CB8AC3E}">
        <p14:creationId xmlns:p14="http://schemas.microsoft.com/office/powerpoint/2010/main" val="118115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5EBF-680B-4D79-8FF7-C71509A7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AF88-5F36-4DB9-B28A-E39CA4B1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3 is a group based project – you must work with at least 2 other people.  </a:t>
            </a:r>
          </a:p>
          <a:p>
            <a:r>
              <a:rPr lang="en-US" dirty="0"/>
              <a:t>In the workplace, you will often have to work with others – lets get some practice.</a:t>
            </a:r>
          </a:p>
          <a:p>
            <a:r>
              <a:rPr lang="en-US" dirty="0"/>
              <a:t>For this project, you will be selecting your own datasets – one will not be provided for you. </a:t>
            </a:r>
          </a:p>
          <a:p>
            <a:r>
              <a:rPr lang="en-US" dirty="0"/>
              <a:t>A list of websites to gather datasets will be given to you!</a:t>
            </a:r>
          </a:p>
          <a:p>
            <a:r>
              <a:rPr lang="en-US" dirty="0"/>
              <a:t>You will prepare a presentation for the class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7787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6669-4F2C-4768-BA1B-01F7E133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21796-219C-4029-B4B3-2E0DADC5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5132339"/>
          </a:xfrm>
        </p:spPr>
        <p:txBody>
          <a:bodyPr/>
          <a:lstStyle/>
          <a:p>
            <a:r>
              <a:rPr lang="en-US" dirty="0"/>
              <a:t>For the remainder of class:</a:t>
            </a:r>
          </a:p>
          <a:p>
            <a:pPr lvl="1"/>
            <a:r>
              <a:rPr lang="en-US" dirty="0"/>
              <a:t>Find groupmates to work with.</a:t>
            </a:r>
          </a:p>
          <a:p>
            <a:pPr lvl="1"/>
            <a:r>
              <a:rPr lang="en-US" dirty="0"/>
              <a:t>Agree on a dataset with your group.  This dataset should relate to your current or future career.</a:t>
            </a:r>
          </a:p>
          <a:p>
            <a:pPr lvl="1"/>
            <a:r>
              <a:rPr lang="en-US" dirty="0"/>
              <a:t>Write a one paragraph proposal on this dataset – why is this dataset relevant to your current career.  How will it help you in your future current or future career?</a:t>
            </a:r>
          </a:p>
          <a:p>
            <a:pPr lvl="2"/>
            <a:r>
              <a:rPr lang="en-US" dirty="0"/>
              <a:t>Upload this proposal to your </a:t>
            </a:r>
            <a:r>
              <a:rPr lang="en-US" dirty="0" err="1"/>
              <a:t>github</a:t>
            </a:r>
            <a:r>
              <a:rPr lang="en-US" dirty="0"/>
              <a:t> account.</a:t>
            </a:r>
          </a:p>
        </p:txBody>
      </p:sp>
    </p:spTree>
    <p:extLst>
      <p:ext uri="{BB962C8B-B14F-4D97-AF65-F5344CB8AC3E}">
        <p14:creationId xmlns:p14="http://schemas.microsoft.com/office/powerpoint/2010/main" val="143991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6669-4F2C-4768-BA1B-01F7E133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list of </a:t>
            </a:r>
            <a:r>
              <a:rPr lang="en-US" dirty="0" err="1"/>
              <a:t>datasources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21796-219C-4029-B4B3-2E0DADC5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https://opendata.cityofnewyork.us/</a:t>
            </a:r>
            <a:endParaRPr lang="en-US" dirty="0"/>
          </a:p>
          <a:p>
            <a:r>
              <a:rPr lang="en-US" dirty="0">
                <a:hlinkClick r:id="rId3"/>
              </a:rPr>
              <a:t>https://www.google.com/publicdata/directory</a:t>
            </a:r>
            <a:endParaRPr lang="en-US" dirty="0"/>
          </a:p>
          <a:p>
            <a:r>
              <a:rPr lang="en-US" dirty="0">
                <a:hlinkClick r:id="rId4"/>
              </a:rPr>
              <a:t>https://registry.opendata.aws/</a:t>
            </a:r>
            <a:endParaRPr lang="en-US" dirty="0"/>
          </a:p>
          <a:p>
            <a:r>
              <a:rPr lang="en-US" dirty="0">
                <a:hlinkClick r:id="rId5"/>
              </a:rPr>
              <a:t>https://data.fivethirtyeight.com/</a:t>
            </a:r>
            <a:endParaRPr lang="en-US" dirty="0"/>
          </a:p>
          <a:p>
            <a:r>
              <a:rPr lang="en-US" dirty="0">
                <a:hlinkClick r:id="rId6"/>
              </a:rPr>
              <a:t>https://www.data.gov/</a:t>
            </a:r>
            <a:endParaRPr lang="en-US" dirty="0"/>
          </a:p>
          <a:p>
            <a:r>
              <a:rPr lang="en-US" dirty="0">
                <a:hlinkClick r:id="rId7"/>
              </a:rPr>
              <a:t>https://data.world/makeovermonday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0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28A2-8CDB-4B2A-928D-F7017725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off into your teams and work on your project – 4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951E0-48DF-4059-973D-5837899D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56391"/>
            <a:ext cx="10178322" cy="4688958"/>
          </a:xfrm>
        </p:spPr>
        <p:txBody>
          <a:bodyPr/>
          <a:lstStyle/>
          <a:p>
            <a:r>
              <a:rPr lang="en-US" dirty="0"/>
              <a:t>The project is open-ended – meaning, you can take any approach in Python that you’d like.</a:t>
            </a:r>
          </a:p>
          <a:p>
            <a:r>
              <a:rPr lang="en-US" dirty="0"/>
              <a:t>More often than not, as a data analytics professional, it will be up to you to decide what information is important, or what hidden discoveries are within your data.</a:t>
            </a:r>
          </a:p>
          <a:p>
            <a:pPr lvl="1"/>
            <a:r>
              <a:rPr lang="en-US" dirty="0"/>
              <a:t>Think outside the box and don’t be afraid to explore – there is no ‘one’ right answer or analysis. Have fun with it.  </a:t>
            </a:r>
          </a:p>
          <a:p>
            <a:pPr lvl="1"/>
            <a:r>
              <a:rPr lang="en-US" dirty="0"/>
              <a:t>Use google and other resources for assistance. Feel free to use any outside libraries that we haven’t spoken about – the choice is completely up to your group.</a:t>
            </a:r>
          </a:p>
          <a:p>
            <a:r>
              <a:rPr lang="en-US" dirty="0"/>
              <a:t>Presentations should last no more than 10 mins.</a:t>
            </a:r>
          </a:p>
          <a:p>
            <a:pPr lvl="1"/>
            <a:r>
              <a:rPr lang="en-US" dirty="0"/>
              <a:t>Presentations should be clear and concise. </a:t>
            </a:r>
          </a:p>
          <a:p>
            <a:pPr lvl="1"/>
            <a:r>
              <a:rPr lang="en-US" dirty="0"/>
              <a:t>You may use PowerPoint or any other resources you’d like in your presentation.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0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86E79-832B-424B-92A1-37433CF09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n-US" sz="5600" dirty="0"/>
              <a:t>Unit 3 – Data Analytics in Python – Project 3 </a:t>
            </a:r>
            <a:br>
              <a:rPr lang="en-US" sz="5600" dirty="0"/>
            </a:br>
            <a:endParaRPr lang="en-US" sz="5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310D5-97C9-4876-B09C-898A10113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2" y="6381272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2A1A00"/>
                </a:solidFill>
              </a:rPr>
              <a:t>CUNY LaGuardia Community College</a:t>
            </a:r>
          </a:p>
          <a:p>
            <a:endParaRPr lang="en-US" sz="1800" dirty="0">
              <a:solidFill>
                <a:srgbClr val="2A1A00"/>
              </a:solidFill>
            </a:endParaRPr>
          </a:p>
          <a:p>
            <a:endParaRPr lang="en-US" sz="1800" dirty="0">
              <a:solidFill>
                <a:srgbClr val="2A1A00"/>
              </a:solidFill>
            </a:endParaRPr>
          </a:p>
          <a:p>
            <a:endParaRPr lang="en-US" sz="1800" dirty="0">
              <a:solidFill>
                <a:srgbClr val="2A1A00"/>
              </a:solidFill>
            </a:endParaRPr>
          </a:p>
          <a:p>
            <a:endParaRPr lang="en-US" sz="1800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30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28A2-8CDB-4B2A-928D-F7017725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off into your teams and work on your project – 2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951E0-48DF-4059-973D-5837899D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04166"/>
          </a:xfrm>
        </p:spPr>
        <p:txBody>
          <a:bodyPr/>
          <a:lstStyle/>
          <a:p>
            <a:r>
              <a:rPr lang="en-US" dirty="0"/>
              <a:t>The project is open-ended – meaning, you can take any approach in Python that you’d like.</a:t>
            </a:r>
          </a:p>
          <a:p>
            <a:r>
              <a:rPr lang="en-US" dirty="0"/>
              <a:t>More often than not, as a data analytics professional, it will be up to you to decide what information is important, or what hidden discoveries are within your data.</a:t>
            </a:r>
          </a:p>
          <a:p>
            <a:pPr lvl="1"/>
            <a:r>
              <a:rPr lang="en-US" dirty="0"/>
              <a:t>Think outside the box and don’t be afraid to explore – there is no ‘one’ right answer or analysis. Have fun with it.  </a:t>
            </a:r>
          </a:p>
          <a:p>
            <a:pPr lvl="1"/>
            <a:r>
              <a:rPr lang="en-US" dirty="0"/>
              <a:t>Use google and other resources for assistance. Feel free to use any outside libraries that we haven’t spoken about – the choice is completely up to your group.</a:t>
            </a:r>
          </a:p>
          <a:p>
            <a:r>
              <a:rPr lang="en-US" dirty="0"/>
              <a:t>Presentations should last no more than 10 mins.</a:t>
            </a:r>
          </a:p>
          <a:p>
            <a:pPr lvl="1"/>
            <a:r>
              <a:rPr lang="en-US" dirty="0"/>
              <a:t>Presentations should be clear and concise. </a:t>
            </a:r>
          </a:p>
          <a:p>
            <a:pPr lvl="1"/>
            <a:r>
              <a:rPr lang="en-US" dirty="0"/>
              <a:t>You may use PowerPoint or any other resources you’d like in your presentation.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3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987E-F2DB-4CB3-8EB3-A4A9EF5F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882" y="1668925"/>
            <a:ext cx="10178322" cy="1492132"/>
          </a:xfrm>
        </p:spPr>
        <p:txBody>
          <a:bodyPr/>
          <a:lstStyle/>
          <a:p>
            <a:r>
              <a:rPr lang="en-US" dirty="0"/>
              <a:t>Presentations – 2 hours</a:t>
            </a:r>
          </a:p>
        </p:txBody>
      </p:sp>
    </p:spTree>
    <p:extLst>
      <p:ext uri="{BB962C8B-B14F-4D97-AF65-F5344CB8AC3E}">
        <p14:creationId xmlns:p14="http://schemas.microsoft.com/office/powerpoint/2010/main" val="122807561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Unit 3 – Data Analytics in Python – Project 3  </vt:lpstr>
      <vt:lpstr>Project selections</vt:lpstr>
      <vt:lpstr>Project 3</vt:lpstr>
      <vt:lpstr>Project 3</vt:lpstr>
      <vt:lpstr>Project 3 – list of datasources</vt:lpstr>
      <vt:lpstr>Break off into your teams and work on your project – 4 hours</vt:lpstr>
      <vt:lpstr>Unit 3 – Data Analytics in Python – Project 3  </vt:lpstr>
      <vt:lpstr>Break off into your teams and work on your project – 2 hours</vt:lpstr>
      <vt:lpstr>Presentations – 2 hours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– Data Analytics in Python – Project 3  </dc:title>
  <dc:creator>nicholas schettini</dc:creator>
  <cp:lastModifiedBy>nicholas schettini</cp:lastModifiedBy>
  <cp:revision>12</cp:revision>
  <dcterms:created xsi:type="dcterms:W3CDTF">2019-06-30T19:15:41Z</dcterms:created>
  <dcterms:modified xsi:type="dcterms:W3CDTF">2019-06-30T19:20:42Z</dcterms:modified>
</cp:coreProperties>
</file>