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5" r:id="rId7"/>
    <p:sldId id="300" r:id="rId8"/>
    <p:sldId id="302" r:id="rId9"/>
    <p:sldId id="303" r:id="rId10"/>
    <p:sldId id="304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1"/>
                </a:solidFill>
              </a:rPr>
              <a:t>DATA ANALYTICS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Unit 3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Furhan</a:t>
            </a:r>
            <a:r>
              <a:rPr lang="en-US" sz="1600" dirty="0"/>
              <a:t> Babar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Mary </a:t>
            </a:r>
            <a:r>
              <a:rPr lang="en-US" sz="1600" dirty="0" err="1"/>
              <a:t>GraCe</a:t>
            </a:r>
            <a:r>
              <a:rPr lang="en-US" sz="1600" dirty="0"/>
              <a:t> Boyd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203D-3CFD-4319-B547-0A895EFB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908A-961B-44EA-A47F-B2E850E8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BACKGROUND: Identify objectives and stakeholders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ACQUISITION: Collect raw data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WRANGLING: Create formalized data set through data wrangling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EDA (Exploratory Data Analysis): Explore and analyze data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CONCLUSION: Provide conclusion </a:t>
            </a:r>
          </a:p>
        </p:txBody>
      </p:sp>
    </p:spTree>
    <p:extLst>
      <p:ext uri="{BB962C8B-B14F-4D97-AF65-F5344CB8AC3E}">
        <p14:creationId xmlns:p14="http://schemas.microsoft.com/office/powerpoint/2010/main" val="14850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6C35-28C5-4075-857C-5DD6EF7F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Harlem Hospital</a:t>
            </a:r>
            <a:br>
              <a:rPr lang="en-US" dirty="0"/>
            </a:br>
            <a:r>
              <a:rPr lang="en-US" dirty="0"/>
              <a:t>Denial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64D5-5E40-45D5-91AF-394B1D88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06A7D-5366-4EE5-B913-85A3B63E5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 questions to answer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0CE-9D45-4820-8A0A-83D27AEC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7ACD-788E-48DD-91B4-A83627ED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our audience and why does this presentation matters to them?</a:t>
            </a:r>
          </a:p>
        </p:txBody>
      </p:sp>
    </p:spTree>
    <p:extLst>
      <p:ext uri="{BB962C8B-B14F-4D97-AF65-F5344CB8AC3E}">
        <p14:creationId xmlns:p14="http://schemas.microsoft.com/office/powerpoint/2010/main" val="36794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353-6A17-4510-8D69-826CA7E9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2A79-E022-495B-907B-C124191E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data was needed to answer questions?</a:t>
            </a:r>
          </a:p>
          <a:p>
            <a:r>
              <a:rPr lang="en-US" dirty="0"/>
              <a:t>Where and how was the raw data obtained?</a:t>
            </a:r>
          </a:p>
          <a:p>
            <a:r>
              <a:rPr lang="en-US" dirty="0"/>
              <a:t>What variables were included/excluded in the final data set? Why?</a:t>
            </a:r>
          </a:p>
          <a:p>
            <a:r>
              <a:rPr lang="en-US" dirty="0"/>
              <a:t>Other information regarding final data set</a:t>
            </a:r>
          </a:p>
        </p:txBody>
      </p:sp>
    </p:spTree>
    <p:extLst>
      <p:ext uri="{BB962C8B-B14F-4D97-AF65-F5344CB8AC3E}">
        <p14:creationId xmlns:p14="http://schemas.microsoft.com/office/powerpoint/2010/main" val="2841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8093-9278-4CDB-906B-B6FF71E8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E42F-B8C2-4A26-94FA-25774BAA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Bars &amp; graphs</a:t>
            </a:r>
          </a:p>
          <a:p>
            <a:r>
              <a:rPr lang="en-US" dirty="0"/>
              <a:t>Dashboard?</a:t>
            </a:r>
          </a:p>
        </p:txBody>
      </p:sp>
    </p:spTree>
    <p:extLst>
      <p:ext uri="{BB962C8B-B14F-4D97-AF65-F5344CB8AC3E}">
        <p14:creationId xmlns:p14="http://schemas.microsoft.com/office/powerpoint/2010/main" val="158703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2137-004E-4ECF-A998-37ED97CF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307B-BFC7-4F45-9336-05ED2DA7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answers to </a:t>
            </a:r>
            <a:r>
              <a:rPr lang="en-US"/>
              <a:t>the questions</a:t>
            </a:r>
          </a:p>
        </p:txBody>
      </p:sp>
    </p:spTree>
    <p:extLst>
      <p:ext uri="{BB962C8B-B14F-4D97-AF65-F5344CB8AC3E}">
        <p14:creationId xmlns:p14="http://schemas.microsoft.com/office/powerpoint/2010/main" val="11380248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{52A67A20-38D8-470B-9E62-36934EB3D9C2}tf22712842_wac</Template>
  <TotalTime>0</TotalTime>
  <Words>139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Courier New</vt:lpstr>
      <vt:lpstr>Franklin Gothic Book</vt:lpstr>
      <vt:lpstr>1_RetrospectVTI</vt:lpstr>
      <vt:lpstr>DATA ANALYTICS   Unit 3 Project 3</vt:lpstr>
      <vt:lpstr>Project Objectives:</vt:lpstr>
      <vt:lpstr>Harlem Hospital Denial Information</vt:lpstr>
      <vt:lpstr>Objectives</vt:lpstr>
      <vt:lpstr>Stakeholders</vt:lpstr>
      <vt:lpstr>Data Set</vt:lpstr>
      <vt:lpstr>Data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2020-08-08T16:17:40Z</dcterms:created>
  <dcterms:modified xsi:type="dcterms:W3CDTF">2020-08-08T16:46:28Z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