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7" autoAdjust="0"/>
    <p:restoredTop sz="94660"/>
  </p:normalViewPr>
  <p:slideViewPr>
    <p:cSldViewPr snapToGrid="0">
      <p:cViewPr>
        <p:scale>
          <a:sx n="120" d="100"/>
          <a:sy n="120" d="100"/>
        </p:scale>
        <p:origin x="15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27C5-FB9A-4530-8352-39A20CF7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2AFF-9E62-4F4B-B3AE-4696474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E997-9085-4D37-8CF5-3E5E9180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6333-841E-4EF0-A45B-F3586A34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FCD2-92F6-409E-8696-A7967868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1E9-7D05-4E7A-BF65-2712F42B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0660-0197-48C6-9BCF-8E765160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1703-EAAE-49F9-9E65-64446B6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8D36-801E-4715-AEA5-3EDA5A2B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4CC8-2E57-4692-9F39-9913577F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49D7F-831F-4172-993E-04F42E14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175D-D299-4EBD-99E3-6ADB88EA0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EC46-EF5D-4719-9672-DA1B403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CFB8-FC61-42CD-9D19-6145B7BF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5EB6-42AF-4D54-AD88-0CD9ED1F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F1D-4BD1-447E-9B1C-55C02FC1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E36D-A1DC-4A21-966F-A3935B42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5BDA-DA60-4B3D-B0B0-796B895E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189E-6907-4D16-92E1-9903A999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3EAF-8E6E-4E8D-A1B4-70619DC3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33C4-FE9C-459B-94F6-831E7A7D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B282-05E1-4C29-B925-5730B72A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50A4-DC6C-4106-B3BE-520A2306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EA2A-E9BD-4602-A738-AD0D5283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AF13-1C74-4B16-8C31-EB90B64B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D80E-B9A9-4936-8525-0521CCE5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18FF-9296-4667-A660-9A98FCCB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D5A3-3196-4AF1-B69B-33E6CA01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B942-C4CD-407B-B0F3-B3A8CD2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A738-3E3A-472A-BD56-DC9B1DCD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73A52-FA47-4E58-AD59-B18ADBE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43C-D55C-4DF2-A926-07F42C07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DC36-CA12-47B1-BE52-D90C7916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3ED2-92D2-4714-B81A-B6DE1B10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2781E-EE3C-43D5-AF7F-9953B1701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C26A8-FD7C-43A9-9C2B-593CE7646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D19D3-B6A0-48E6-B87E-9D94AA4A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B7C40-A163-4241-A9E6-30DF6C05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6D93D-B962-47D5-AF95-7D865EAE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242E-F2A1-47FD-9DB9-834A3303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04F1E-A5D1-43C0-BE1F-71360764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2BC9-FCC0-489F-AEA8-02533B8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E69B5-E52B-4707-887C-1D603CF7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BD187-C27D-4EB9-8AD7-19F602A0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6E8C3-26B9-4418-8761-3B42FA69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3B88C-00B8-4248-9573-A99B320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6C07-32CE-4743-9F6D-46A82BEB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29C-FFF4-46F6-8570-BC3712FA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CB91-76F3-4B23-B608-56648CC3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F1EB-D727-4158-BA79-D481DE3F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B669-7009-4685-86C0-5E875C2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1DA9E-CED6-4F6E-822B-57ACC5C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A28A-040C-4A95-BE1C-F74CBDA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5FCA9-DFCF-4656-B0DB-6968379F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9A32-315D-4094-9BF3-592EDCCF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EB049-CFC6-4CE6-B3CF-2A55C812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38C7-F8A1-4FAD-80B4-05CCC4E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3CE1-B8A8-4366-BBF7-12B4F65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A999-B393-404D-8C0E-8BAC8C86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99E6-047B-41EE-B318-85AF355F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8B95-B000-45BA-85E9-86A8A45D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B651-032C-41D4-9731-8450EB4095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4463-4797-4E56-BBAC-84FD0B87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F660-7C8E-454F-987A-4FC699E7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915-3B07-4BEC-BD65-30B59B71C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B77A-58AE-48F1-B80A-DD2557474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5E70-1772-49F2-8B09-E1B52CC95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49FCED-0543-4BBE-8F46-DAC04FE21CDE}"/>
              </a:ext>
            </a:extLst>
          </p:cNvPr>
          <p:cNvCxnSpPr>
            <a:cxnSpLocks/>
            <a:stCxn id="30" idx="3"/>
            <a:endCxn id="112" idx="2"/>
          </p:cNvCxnSpPr>
          <p:nvPr/>
        </p:nvCxnSpPr>
        <p:spPr>
          <a:xfrm flipV="1">
            <a:off x="4892046" y="1777408"/>
            <a:ext cx="2145014" cy="156664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F6C99E-DC9E-47BB-951D-AAC221306DC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203741" y="1065947"/>
            <a:ext cx="986026" cy="86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D89BF78-3039-49CD-B7E5-0791EB0C9FC8}"/>
              </a:ext>
            </a:extLst>
          </p:cNvPr>
          <p:cNvSpPr/>
          <p:nvPr/>
        </p:nvSpPr>
        <p:spPr>
          <a:xfrm>
            <a:off x="1499190" y="886857"/>
            <a:ext cx="704551" cy="3753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62D079-99D3-4AE7-8F31-362231D83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2483858" y="946479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1D07C-86AA-4ACB-BFF0-8FA11E5BEDED}"/>
              </a:ext>
            </a:extLst>
          </p:cNvPr>
          <p:cNvSpPr txBox="1"/>
          <p:nvPr/>
        </p:nvSpPr>
        <p:spPr>
          <a:xfrm>
            <a:off x="2282686" y="711846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PlaceOrder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AF0EC-0C65-41EE-990A-E032BF4E9E53}"/>
              </a:ext>
            </a:extLst>
          </p:cNvPr>
          <p:cNvSpPr/>
          <p:nvPr/>
        </p:nvSpPr>
        <p:spPr>
          <a:xfrm>
            <a:off x="3189767" y="297712"/>
            <a:ext cx="1834116" cy="153646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Ordering.Endpoint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E028D7-3D02-420F-8901-6D0A7CBFA3FA}"/>
              </a:ext>
            </a:extLst>
          </p:cNvPr>
          <p:cNvSpPr/>
          <p:nvPr/>
        </p:nvSpPr>
        <p:spPr>
          <a:xfrm>
            <a:off x="3057930" y="2532741"/>
            <a:ext cx="1834116" cy="162262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Billing.Endpoint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6F10544-AFE0-4015-B03A-7CF8D387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5665869" y="3217103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25D3E2-A1A2-4150-9BB9-30F298A1C862}"/>
              </a:ext>
            </a:extLst>
          </p:cNvPr>
          <p:cNvSpPr txBox="1"/>
          <p:nvPr/>
        </p:nvSpPr>
        <p:spPr>
          <a:xfrm>
            <a:off x="5485927" y="297088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OrderBilled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4C155C-DD99-42EF-8700-9336C70C0084}"/>
              </a:ext>
            </a:extLst>
          </p:cNvPr>
          <p:cNvSpPr txBox="1"/>
          <p:nvPr/>
        </p:nvSpPr>
        <p:spPr>
          <a:xfrm>
            <a:off x="5156744" y="86580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OrderPlaced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610CDA-C7BD-493A-9B4F-5ED59387DC0B}"/>
              </a:ext>
            </a:extLst>
          </p:cNvPr>
          <p:cNvSpPr/>
          <p:nvPr/>
        </p:nvSpPr>
        <p:spPr>
          <a:xfrm>
            <a:off x="6120177" y="297712"/>
            <a:ext cx="4214670" cy="170121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Shipping.Endpoint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2ABE1E0-305F-4052-ABB4-9DA8AAAC9E63}"/>
              </a:ext>
            </a:extLst>
          </p:cNvPr>
          <p:cNvCxnSpPr>
            <a:cxnSpLocks/>
            <a:stCxn id="1051" idx="2"/>
            <a:endCxn id="105" idx="1"/>
          </p:cNvCxnSpPr>
          <p:nvPr/>
        </p:nvCxnSpPr>
        <p:spPr>
          <a:xfrm rot="5400000">
            <a:off x="2819019" y="2129607"/>
            <a:ext cx="1756232" cy="780679"/>
          </a:xfrm>
          <a:prstGeom prst="bentConnector4">
            <a:avLst>
              <a:gd name="adj1" fmla="val 33237"/>
              <a:gd name="adj2" fmla="val 15447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80EEC65-FB9D-41FD-9121-C965295EC7DA}"/>
              </a:ext>
            </a:extLst>
          </p:cNvPr>
          <p:cNvSpPr txBox="1"/>
          <p:nvPr/>
        </p:nvSpPr>
        <p:spPr>
          <a:xfrm>
            <a:off x="7824858" y="836782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ShipOrder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BBFD9B-6411-4414-BBCA-A63061C3772B}"/>
              </a:ext>
            </a:extLst>
          </p:cNvPr>
          <p:cNvSpPr/>
          <p:nvPr/>
        </p:nvSpPr>
        <p:spPr>
          <a:xfrm>
            <a:off x="8859429" y="2690583"/>
            <a:ext cx="1051049" cy="279608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FedEx.API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76470E-BDBA-405B-9689-5E0FB859161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302" y="1074553"/>
            <a:ext cx="10738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ypertext Transfer Protocol - Wikipedia">
            <a:extLst>
              <a:ext uri="{FF2B5EF4-FFF2-40B4-BE49-F238E27FC236}">
                <a16:creationId xmlns:a16="http://schemas.microsoft.com/office/drawing/2014/main" id="{5CA4D450-F4DF-4F29-BEF7-C8BC73FC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4" y="911378"/>
            <a:ext cx="627391" cy="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BFCF8E2F-D282-428B-AB69-F73E75B6972F}"/>
              </a:ext>
            </a:extLst>
          </p:cNvPr>
          <p:cNvSpPr/>
          <p:nvPr/>
        </p:nvSpPr>
        <p:spPr>
          <a:xfrm>
            <a:off x="3425597" y="599839"/>
            <a:ext cx="1323754" cy="10419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PlaceOrderHandler</a:t>
            </a:r>
          </a:p>
        </p:txBody>
      </p:sp>
      <p:pic>
        <p:nvPicPr>
          <p:cNvPr id="1026" name="Picture 2" descr="What is MongoDB? The NoSQL database explained to you easily">
            <a:extLst>
              <a:ext uri="{FF2B5EF4-FFF2-40B4-BE49-F238E27FC236}">
                <a16:creationId xmlns:a16="http://schemas.microsoft.com/office/drawing/2014/main" id="{3F570985-C559-4DDA-B97E-D58CF552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95" y="950525"/>
            <a:ext cx="434373" cy="5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2B78CEA-7889-44C5-8A1D-76BEF09B9978}"/>
              </a:ext>
            </a:extLst>
          </p:cNvPr>
          <p:cNvCxnSpPr>
            <a:cxnSpLocks/>
            <a:stCxn id="1051" idx="2"/>
            <a:endCxn id="112" idx="1"/>
          </p:cNvCxnSpPr>
          <p:nvPr/>
        </p:nvCxnSpPr>
        <p:spPr>
          <a:xfrm rot="5400000" flipH="1" flipV="1">
            <a:off x="4973263" y="302834"/>
            <a:ext cx="453206" cy="2224785"/>
          </a:xfrm>
          <a:prstGeom prst="bentConnector4">
            <a:avLst>
              <a:gd name="adj1" fmla="val -90325"/>
              <a:gd name="adj2" fmla="val 6487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2EC5686-E068-4BF9-9194-FE84917AFEA0}"/>
              </a:ext>
            </a:extLst>
          </p:cNvPr>
          <p:cNvSpPr/>
          <p:nvPr/>
        </p:nvSpPr>
        <p:spPr>
          <a:xfrm>
            <a:off x="3306795" y="2809277"/>
            <a:ext cx="1449602" cy="11775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OrderPlacedHandler</a:t>
            </a:r>
          </a:p>
        </p:txBody>
      </p:sp>
      <p:pic>
        <p:nvPicPr>
          <p:cNvPr id="1028" name="Picture 4" descr="Using SQL Server as Repository database for Informatica Installation - IDWBI">
            <a:extLst>
              <a:ext uri="{FF2B5EF4-FFF2-40B4-BE49-F238E27FC236}">
                <a16:creationId xmlns:a16="http://schemas.microsoft.com/office/drawing/2014/main" id="{DCB836D6-53FA-43D7-9094-8DB077E5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01" y="3136981"/>
            <a:ext cx="891247" cy="7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43E15F5-EA13-4968-9D0C-8E0EE5742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3360369" y="2087018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B01E38-6E67-433F-AE1B-33275B9E5E63}"/>
              </a:ext>
            </a:extLst>
          </p:cNvPr>
          <p:cNvSpPr txBox="1"/>
          <p:nvPr/>
        </p:nvSpPr>
        <p:spPr>
          <a:xfrm>
            <a:off x="3143465" y="1862452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OrderPlaced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5C36BF3-3499-44CC-A748-2B6235808A58}"/>
              </a:ext>
            </a:extLst>
          </p:cNvPr>
          <p:cNvSpPr/>
          <p:nvPr/>
        </p:nvSpPr>
        <p:spPr>
          <a:xfrm>
            <a:off x="6312259" y="599839"/>
            <a:ext cx="1449602" cy="11775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ShippingSaga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DFEA5F6D-BF47-4E86-A9CA-D2536B459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5373820" y="1087410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3F8BB92-1430-4CE5-96F8-BE51975ED37A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7761861" y="1188624"/>
            <a:ext cx="89829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59DA0BE-F451-42AC-AEED-57F90CF6B1AE}"/>
              </a:ext>
            </a:extLst>
          </p:cNvPr>
          <p:cNvSpPr/>
          <p:nvPr/>
        </p:nvSpPr>
        <p:spPr>
          <a:xfrm>
            <a:off x="8660153" y="599839"/>
            <a:ext cx="1449602" cy="11775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ShipOrderHandler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360A91B6-BE3B-47DE-89AD-4B8DF7E3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7995953" y="1047606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76D2F26-A021-4ACD-9796-BB7D6B319055}"/>
              </a:ext>
            </a:extLst>
          </p:cNvPr>
          <p:cNvCxnSpPr>
            <a:cxnSpLocks/>
            <a:stCxn id="124" idx="2"/>
            <a:endCxn id="84" idx="0"/>
          </p:cNvCxnSpPr>
          <p:nvPr/>
        </p:nvCxnSpPr>
        <p:spPr>
          <a:xfrm>
            <a:off x="9384954" y="1777408"/>
            <a:ext cx="0" cy="913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ypertext Transfer Protocol - Wikipedia">
            <a:extLst>
              <a:ext uri="{FF2B5EF4-FFF2-40B4-BE49-F238E27FC236}">
                <a16:creationId xmlns:a16="http://schemas.microsoft.com/office/drawing/2014/main" id="{21BA7211-3C60-4A0A-8107-FE688C76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257" y="2133415"/>
            <a:ext cx="627391" cy="3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CC2AE6-83D9-4DA6-8409-291A51DF26E5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10109755" y="1184130"/>
            <a:ext cx="1200518" cy="44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1308299-DF2A-4F23-808C-48AB76687C98}"/>
              </a:ext>
            </a:extLst>
          </p:cNvPr>
          <p:cNvSpPr txBox="1"/>
          <p:nvPr/>
        </p:nvSpPr>
        <p:spPr>
          <a:xfrm>
            <a:off x="10334847" y="832484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OrderShipped</a:t>
            </a: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C731E04-031B-4B05-A67D-E60E7A88C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4677" r="27091" b="24849"/>
          <a:stretch/>
        </p:blipFill>
        <p:spPr bwMode="auto">
          <a:xfrm>
            <a:off x="10598258" y="1047606"/>
            <a:ext cx="371469" cy="2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McCarthy</dc:creator>
  <cp:lastModifiedBy>Mike McCarthy</cp:lastModifiedBy>
  <cp:revision>43</cp:revision>
  <dcterms:created xsi:type="dcterms:W3CDTF">2021-12-17T19:22:13Z</dcterms:created>
  <dcterms:modified xsi:type="dcterms:W3CDTF">2021-12-17T20:11:36Z</dcterms:modified>
</cp:coreProperties>
</file>