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80" r:id="rId4"/>
    <p:sldId id="259" r:id="rId5"/>
    <p:sldId id="263" r:id="rId6"/>
    <p:sldId id="260" r:id="rId7"/>
    <p:sldId id="270" r:id="rId8"/>
    <p:sldId id="274" r:id="rId9"/>
    <p:sldId id="271" r:id="rId10"/>
    <p:sldId id="267" r:id="rId11"/>
    <p:sldId id="281" r:id="rId12"/>
    <p:sldId id="275" r:id="rId13"/>
    <p:sldId id="276" r:id="rId14"/>
    <p:sldId id="277" r:id="rId15"/>
    <p:sldId id="278" r:id="rId16"/>
    <p:sldId id="272" r:id="rId17"/>
    <p:sldId id="269" r:id="rId18"/>
    <p:sldId id="25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7E8CF0-1106-4C80-87E2-D362BCF42437}">
          <p14:sldIdLst>
            <p14:sldId id="256"/>
            <p14:sldId id="279"/>
            <p14:sldId id="280"/>
            <p14:sldId id="259"/>
            <p14:sldId id="263"/>
            <p14:sldId id="260"/>
            <p14:sldId id="270"/>
            <p14:sldId id="274"/>
            <p14:sldId id="271"/>
            <p14:sldId id="267"/>
            <p14:sldId id="281"/>
            <p14:sldId id="275"/>
            <p14:sldId id="276"/>
            <p14:sldId id="277"/>
            <p14:sldId id="278"/>
            <p14:sldId id="272"/>
            <p14:sldId id="269"/>
          </p14:sldIdLst>
        </p14:section>
        <p14:section name="Leftovers" id="{85AD7D81-9135-49FD-AC8A-E9BD81FBE183}">
          <p14:sldIdLst>
            <p14:sldId id="25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7" autoAdjust="0"/>
    <p:restoredTop sz="81463" autoAdjust="0"/>
  </p:normalViewPr>
  <p:slideViewPr>
    <p:cSldViewPr snapToGrid="0">
      <p:cViewPr>
        <p:scale>
          <a:sx n="130" d="100"/>
          <a:sy n="130" d="100"/>
        </p:scale>
        <p:origin x="1284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4B3B3-6F8E-4E9C-BE9A-F316CE4C34B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5985E4-2B34-4E5B-8184-BE6B83675C0F}">
      <dgm:prSet/>
      <dgm:spPr/>
      <dgm:t>
        <a:bodyPr/>
        <a:lstStyle/>
        <a:p>
          <a:r>
            <a:rPr lang="en-US" dirty="0"/>
            <a:t>Create as static and use it as long as needed</a:t>
          </a:r>
        </a:p>
      </dgm:t>
    </dgm:pt>
    <dgm:pt modelId="{00E85A2F-72BD-419F-A0ED-B06F8D15512F}" type="parTrans" cxnId="{30D0C144-581B-4322-9892-2B0B30855A65}">
      <dgm:prSet/>
      <dgm:spPr/>
      <dgm:t>
        <a:bodyPr/>
        <a:lstStyle/>
        <a:p>
          <a:endParaRPr lang="en-US"/>
        </a:p>
      </dgm:t>
    </dgm:pt>
    <dgm:pt modelId="{1822B8F7-561E-4D98-A425-9EE2CD587BA5}" type="sibTrans" cxnId="{30D0C144-581B-4322-9892-2B0B30855A65}">
      <dgm:prSet/>
      <dgm:spPr/>
      <dgm:t>
        <a:bodyPr/>
        <a:lstStyle/>
        <a:p>
          <a:endParaRPr lang="en-US"/>
        </a:p>
      </dgm:t>
    </dgm:pt>
    <dgm:pt modelId="{1C6E16C0-6D43-4A5A-86E1-D60931645768}">
      <dgm:prSet/>
      <dgm:spPr/>
      <dgm:t>
        <a:bodyPr/>
        <a:lstStyle/>
        <a:p>
          <a:r>
            <a:rPr lang="en-US" dirty="0"/>
            <a:t>Each library should have its own ActivitySource</a:t>
          </a:r>
        </a:p>
      </dgm:t>
    </dgm:pt>
    <dgm:pt modelId="{ACD8C138-0DD5-4ABA-AF79-9F01FCED8E56}" type="parTrans" cxnId="{3F0F3DE3-AA85-4105-B92E-84894F618EB1}">
      <dgm:prSet/>
      <dgm:spPr/>
      <dgm:t>
        <a:bodyPr/>
        <a:lstStyle/>
        <a:p>
          <a:endParaRPr lang="en-US"/>
        </a:p>
      </dgm:t>
    </dgm:pt>
    <dgm:pt modelId="{E1FB9EB7-D1E5-481B-A0DB-053A30333BEB}" type="sibTrans" cxnId="{3F0F3DE3-AA85-4105-B92E-84894F618EB1}">
      <dgm:prSet/>
      <dgm:spPr/>
      <dgm:t>
        <a:bodyPr/>
        <a:lstStyle/>
        <a:p>
          <a:endParaRPr lang="en-US"/>
        </a:p>
      </dgm:t>
    </dgm:pt>
    <dgm:pt modelId="{19452C59-DD2E-4CDF-BB0A-75489C0CC648}">
      <dgm:prSet/>
      <dgm:spPr/>
      <dgm:t>
        <a:bodyPr/>
        <a:lstStyle/>
        <a:p>
          <a:r>
            <a:rPr lang="en-US" dirty="0"/>
            <a:t>Allows listening to the start and stop activity events and gives the opportunity to decide creating an activity for sampling scenarios.</a:t>
          </a:r>
        </a:p>
      </dgm:t>
    </dgm:pt>
    <dgm:pt modelId="{BEA58E62-727A-492D-B138-CD8399B2AB55}" type="parTrans" cxnId="{CBABD51A-506A-491D-8297-BEACA0B34030}">
      <dgm:prSet/>
      <dgm:spPr/>
      <dgm:t>
        <a:bodyPr/>
        <a:lstStyle/>
        <a:p>
          <a:endParaRPr lang="en-US"/>
        </a:p>
      </dgm:t>
    </dgm:pt>
    <dgm:pt modelId="{F497753D-A1B5-492C-995B-E300FBFD9856}" type="sibTrans" cxnId="{CBABD51A-506A-491D-8297-BEACA0B34030}">
      <dgm:prSet/>
      <dgm:spPr/>
      <dgm:t>
        <a:bodyPr/>
        <a:lstStyle/>
        <a:p>
          <a:endParaRPr lang="en-US"/>
        </a:p>
      </dgm:t>
    </dgm:pt>
    <dgm:pt modelId="{60D9DD48-FC1B-482B-BCD2-8D70EF668372}">
      <dgm:prSet/>
      <dgm:spPr/>
      <dgm:t>
        <a:bodyPr/>
        <a:lstStyle/>
        <a:p>
          <a:r>
            <a:rPr lang="en-US" dirty="0"/>
            <a:t>New as of v5 of the System.Diagnostics.DiagnosticSource package</a:t>
          </a:r>
        </a:p>
      </dgm:t>
    </dgm:pt>
    <dgm:pt modelId="{E98DB86B-8B93-4688-9E37-A1A170713B83}" type="parTrans" cxnId="{9D356736-507E-43C1-ACFA-AFEAB2F195A3}">
      <dgm:prSet/>
      <dgm:spPr/>
      <dgm:t>
        <a:bodyPr/>
        <a:lstStyle/>
        <a:p>
          <a:endParaRPr lang="en-US"/>
        </a:p>
      </dgm:t>
    </dgm:pt>
    <dgm:pt modelId="{7911ED6E-1981-4527-BCCD-A3E914C58B9C}" type="sibTrans" cxnId="{9D356736-507E-43C1-ACFA-AFEAB2F195A3}">
      <dgm:prSet/>
      <dgm:spPr/>
      <dgm:t>
        <a:bodyPr/>
        <a:lstStyle/>
        <a:p>
          <a:endParaRPr lang="en-US"/>
        </a:p>
      </dgm:t>
    </dgm:pt>
    <dgm:pt modelId="{969CDAA0-F245-47EE-B413-4FE1B612B8CE}">
      <dgm:prSet/>
      <dgm:spPr/>
      <dgm:t>
        <a:bodyPr/>
        <a:lstStyle/>
        <a:p>
          <a:r>
            <a:rPr lang="en-US" dirty="0"/>
            <a:t>Provides APIs to create and start Activity objects and to register ActivityListener objects to listen to the Activity events.</a:t>
          </a:r>
        </a:p>
      </dgm:t>
    </dgm:pt>
    <dgm:pt modelId="{5D4DBF93-2A40-4B67-907E-3529BB2663B1}" type="parTrans" cxnId="{CD133447-41C1-4D78-AB1D-196CA6580DA7}">
      <dgm:prSet/>
      <dgm:spPr/>
      <dgm:t>
        <a:bodyPr/>
        <a:lstStyle/>
        <a:p>
          <a:endParaRPr lang="en-US"/>
        </a:p>
      </dgm:t>
    </dgm:pt>
    <dgm:pt modelId="{991EFE4F-7B6E-40DA-859A-F6A17286E46F}" type="sibTrans" cxnId="{CD133447-41C1-4D78-AB1D-196CA6580DA7}">
      <dgm:prSet/>
      <dgm:spPr/>
      <dgm:t>
        <a:bodyPr/>
        <a:lstStyle/>
        <a:p>
          <a:endParaRPr lang="en-US"/>
        </a:p>
      </dgm:t>
    </dgm:pt>
    <dgm:pt modelId="{3920C02C-362E-4CA4-B758-AC79239435AA}" type="pres">
      <dgm:prSet presAssocID="{4E04B3B3-6F8E-4E9C-BE9A-F316CE4C34BA}" presName="vert0" presStyleCnt="0">
        <dgm:presLayoutVars>
          <dgm:dir/>
          <dgm:animOne val="branch"/>
          <dgm:animLvl val="lvl"/>
        </dgm:presLayoutVars>
      </dgm:prSet>
      <dgm:spPr/>
    </dgm:pt>
    <dgm:pt modelId="{F34AEA32-39E9-4E5D-8482-D6ED2EA76F89}" type="pres">
      <dgm:prSet presAssocID="{969CDAA0-F245-47EE-B413-4FE1B612B8CE}" presName="thickLine" presStyleLbl="alignNode1" presStyleIdx="0" presStyleCnt="5"/>
      <dgm:spPr/>
    </dgm:pt>
    <dgm:pt modelId="{EDD2A520-16EB-41DE-B9C9-08391711D1C0}" type="pres">
      <dgm:prSet presAssocID="{969CDAA0-F245-47EE-B413-4FE1B612B8CE}" presName="horz1" presStyleCnt="0"/>
      <dgm:spPr/>
    </dgm:pt>
    <dgm:pt modelId="{1A6D128B-6811-4F70-AA81-24E1CE50ABD2}" type="pres">
      <dgm:prSet presAssocID="{969CDAA0-F245-47EE-B413-4FE1B612B8CE}" presName="tx1" presStyleLbl="revTx" presStyleIdx="0" presStyleCnt="5"/>
      <dgm:spPr/>
    </dgm:pt>
    <dgm:pt modelId="{639774B1-944F-4119-949F-3C5F6522BF3A}" type="pres">
      <dgm:prSet presAssocID="{969CDAA0-F245-47EE-B413-4FE1B612B8CE}" presName="vert1" presStyleCnt="0"/>
      <dgm:spPr/>
    </dgm:pt>
    <dgm:pt modelId="{16D79988-0FC7-4A1F-8F98-283730417CE2}" type="pres">
      <dgm:prSet presAssocID="{E25985E4-2B34-4E5B-8184-BE6B83675C0F}" presName="thickLine" presStyleLbl="alignNode1" presStyleIdx="1" presStyleCnt="5"/>
      <dgm:spPr/>
    </dgm:pt>
    <dgm:pt modelId="{BB7458D8-42B8-4D6F-A95B-4FDFD22E803B}" type="pres">
      <dgm:prSet presAssocID="{E25985E4-2B34-4E5B-8184-BE6B83675C0F}" presName="horz1" presStyleCnt="0"/>
      <dgm:spPr/>
    </dgm:pt>
    <dgm:pt modelId="{4221C97D-9A11-4809-BE7B-0A5554D2E53C}" type="pres">
      <dgm:prSet presAssocID="{E25985E4-2B34-4E5B-8184-BE6B83675C0F}" presName="tx1" presStyleLbl="revTx" presStyleIdx="1" presStyleCnt="5"/>
      <dgm:spPr/>
    </dgm:pt>
    <dgm:pt modelId="{58284336-6542-41E7-8CE0-8A26FE97D177}" type="pres">
      <dgm:prSet presAssocID="{E25985E4-2B34-4E5B-8184-BE6B83675C0F}" presName="vert1" presStyleCnt="0"/>
      <dgm:spPr/>
    </dgm:pt>
    <dgm:pt modelId="{032C02B1-37F0-475F-8F18-0034FF63A9EC}" type="pres">
      <dgm:prSet presAssocID="{1C6E16C0-6D43-4A5A-86E1-D60931645768}" presName="thickLine" presStyleLbl="alignNode1" presStyleIdx="2" presStyleCnt="5"/>
      <dgm:spPr/>
    </dgm:pt>
    <dgm:pt modelId="{4D2CF2F8-B95C-43DE-8402-495FA574EF46}" type="pres">
      <dgm:prSet presAssocID="{1C6E16C0-6D43-4A5A-86E1-D60931645768}" presName="horz1" presStyleCnt="0"/>
      <dgm:spPr/>
    </dgm:pt>
    <dgm:pt modelId="{6A2B0514-F0CF-4C2E-A47B-45388A6CDF35}" type="pres">
      <dgm:prSet presAssocID="{1C6E16C0-6D43-4A5A-86E1-D60931645768}" presName="tx1" presStyleLbl="revTx" presStyleIdx="2" presStyleCnt="5"/>
      <dgm:spPr/>
    </dgm:pt>
    <dgm:pt modelId="{A61BD545-10A6-418D-A335-8BF00065E48B}" type="pres">
      <dgm:prSet presAssocID="{1C6E16C0-6D43-4A5A-86E1-D60931645768}" presName="vert1" presStyleCnt="0"/>
      <dgm:spPr/>
    </dgm:pt>
    <dgm:pt modelId="{E2794BFD-66BA-4A56-9C09-B44A207E6E5E}" type="pres">
      <dgm:prSet presAssocID="{19452C59-DD2E-4CDF-BB0A-75489C0CC648}" presName="thickLine" presStyleLbl="alignNode1" presStyleIdx="3" presStyleCnt="5"/>
      <dgm:spPr/>
    </dgm:pt>
    <dgm:pt modelId="{F5B06BE8-A805-433A-8731-77844E5BC88E}" type="pres">
      <dgm:prSet presAssocID="{19452C59-DD2E-4CDF-BB0A-75489C0CC648}" presName="horz1" presStyleCnt="0"/>
      <dgm:spPr/>
    </dgm:pt>
    <dgm:pt modelId="{F2DC50A5-F53F-4C7A-93C5-CBA7ABFC606D}" type="pres">
      <dgm:prSet presAssocID="{19452C59-DD2E-4CDF-BB0A-75489C0CC648}" presName="tx1" presStyleLbl="revTx" presStyleIdx="3" presStyleCnt="5"/>
      <dgm:spPr/>
    </dgm:pt>
    <dgm:pt modelId="{73C82B1C-AE8F-41EA-9AE6-1A7270CA602B}" type="pres">
      <dgm:prSet presAssocID="{19452C59-DD2E-4CDF-BB0A-75489C0CC648}" presName="vert1" presStyleCnt="0"/>
      <dgm:spPr/>
    </dgm:pt>
    <dgm:pt modelId="{FCB737C8-CFD1-4323-842D-93A950924FED}" type="pres">
      <dgm:prSet presAssocID="{60D9DD48-FC1B-482B-BCD2-8D70EF668372}" presName="thickLine" presStyleLbl="alignNode1" presStyleIdx="4" presStyleCnt="5"/>
      <dgm:spPr/>
    </dgm:pt>
    <dgm:pt modelId="{342B44DD-E78A-4A40-AA1B-74F8EE0CC849}" type="pres">
      <dgm:prSet presAssocID="{60D9DD48-FC1B-482B-BCD2-8D70EF668372}" presName="horz1" presStyleCnt="0"/>
      <dgm:spPr/>
    </dgm:pt>
    <dgm:pt modelId="{8CE4A5A1-B6B0-4A7A-988A-4E68DCB31A2B}" type="pres">
      <dgm:prSet presAssocID="{60D9DD48-FC1B-482B-BCD2-8D70EF668372}" presName="tx1" presStyleLbl="revTx" presStyleIdx="4" presStyleCnt="5"/>
      <dgm:spPr/>
    </dgm:pt>
    <dgm:pt modelId="{70AE9734-16D7-4EEF-BE3A-4EC41709DE7D}" type="pres">
      <dgm:prSet presAssocID="{60D9DD48-FC1B-482B-BCD2-8D70EF668372}" presName="vert1" presStyleCnt="0"/>
      <dgm:spPr/>
    </dgm:pt>
  </dgm:ptLst>
  <dgm:cxnLst>
    <dgm:cxn modelId="{E2070B08-CAA9-4CB5-8503-AF3D2CEC6BE3}" type="presOf" srcId="{1C6E16C0-6D43-4A5A-86E1-D60931645768}" destId="{6A2B0514-F0CF-4C2E-A47B-45388A6CDF35}" srcOrd="0" destOrd="0" presId="urn:microsoft.com/office/officeart/2008/layout/LinedList"/>
    <dgm:cxn modelId="{E0498808-A31C-420A-862C-347F9E5CEDE6}" type="presOf" srcId="{E25985E4-2B34-4E5B-8184-BE6B83675C0F}" destId="{4221C97D-9A11-4809-BE7B-0A5554D2E53C}" srcOrd="0" destOrd="0" presId="urn:microsoft.com/office/officeart/2008/layout/LinedList"/>
    <dgm:cxn modelId="{CBABD51A-506A-491D-8297-BEACA0B34030}" srcId="{4E04B3B3-6F8E-4E9C-BE9A-F316CE4C34BA}" destId="{19452C59-DD2E-4CDF-BB0A-75489C0CC648}" srcOrd="3" destOrd="0" parTransId="{BEA58E62-727A-492D-B138-CD8399B2AB55}" sibTransId="{F497753D-A1B5-492C-995B-E300FBFD9856}"/>
    <dgm:cxn modelId="{5D16192F-C478-4F3F-9748-6BCE7370E6F5}" type="presOf" srcId="{969CDAA0-F245-47EE-B413-4FE1B612B8CE}" destId="{1A6D128B-6811-4F70-AA81-24E1CE50ABD2}" srcOrd="0" destOrd="0" presId="urn:microsoft.com/office/officeart/2008/layout/LinedList"/>
    <dgm:cxn modelId="{9D356736-507E-43C1-ACFA-AFEAB2F195A3}" srcId="{4E04B3B3-6F8E-4E9C-BE9A-F316CE4C34BA}" destId="{60D9DD48-FC1B-482B-BCD2-8D70EF668372}" srcOrd="4" destOrd="0" parTransId="{E98DB86B-8B93-4688-9E37-A1A170713B83}" sibTransId="{7911ED6E-1981-4527-BCCD-A3E914C58B9C}"/>
    <dgm:cxn modelId="{30D0C144-581B-4322-9892-2B0B30855A65}" srcId="{4E04B3B3-6F8E-4E9C-BE9A-F316CE4C34BA}" destId="{E25985E4-2B34-4E5B-8184-BE6B83675C0F}" srcOrd="1" destOrd="0" parTransId="{00E85A2F-72BD-419F-A0ED-B06F8D15512F}" sibTransId="{1822B8F7-561E-4D98-A425-9EE2CD587BA5}"/>
    <dgm:cxn modelId="{CD133447-41C1-4D78-AB1D-196CA6580DA7}" srcId="{4E04B3B3-6F8E-4E9C-BE9A-F316CE4C34BA}" destId="{969CDAA0-F245-47EE-B413-4FE1B612B8CE}" srcOrd="0" destOrd="0" parTransId="{5D4DBF93-2A40-4B67-907E-3529BB2663B1}" sibTransId="{991EFE4F-7B6E-40DA-859A-F6A17286E46F}"/>
    <dgm:cxn modelId="{ECFF116C-48A0-4484-9CC4-A8D8556C7363}" type="presOf" srcId="{60D9DD48-FC1B-482B-BCD2-8D70EF668372}" destId="{8CE4A5A1-B6B0-4A7A-988A-4E68DCB31A2B}" srcOrd="0" destOrd="0" presId="urn:microsoft.com/office/officeart/2008/layout/LinedList"/>
    <dgm:cxn modelId="{EB62B490-886F-4A40-83EF-D2D0280B8234}" type="presOf" srcId="{4E04B3B3-6F8E-4E9C-BE9A-F316CE4C34BA}" destId="{3920C02C-362E-4CA4-B758-AC79239435AA}" srcOrd="0" destOrd="0" presId="urn:microsoft.com/office/officeart/2008/layout/LinedList"/>
    <dgm:cxn modelId="{A826B7C0-B3F8-44A2-86C0-1057FDD1DBE2}" type="presOf" srcId="{19452C59-DD2E-4CDF-BB0A-75489C0CC648}" destId="{F2DC50A5-F53F-4C7A-93C5-CBA7ABFC606D}" srcOrd="0" destOrd="0" presId="urn:microsoft.com/office/officeart/2008/layout/LinedList"/>
    <dgm:cxn modelId="{3F0F3DE3-AA85-4105-B92E-84894F618EB1}" srcId="{4E04B3B3-6F8E-4E9C-BE9A-F316CE4C34BA}" destId="{1C6E16C0-6D43-4A5A-86E1-D60931645768}" srcOrd="2" destOrd="0" parTransId="{ACD8C138-0DD5-4ABA-AF79-9F01FCED8E56}" sibTransId="{E1FB9EB7-D1E5-481B-A0DB-053A30333BEB}"/>
    <dgm:cxn modelId="{EA8B38EB-1573-451B-B5DF-3F60C2756977}" type="presParOf" srcId="{3920C02C-362E-4CA4-B758-AC79239435AA}" destId="{F34AEA32-39E9-4E5D-8482-D6ED2EA76F89}" srcOrd="0" destOrd="0" presId="urn:microsoft.com/office/officeart/2008/layout/LinedList"/>
    <dgm:cxn modelId="{9713CBC2-7645-4638-A9F9-B26495BA9AD4}" type="presParOf" srcId="{3920C02C-362E-4CA4-B758-AC79239435AA}" destId="{EDD2A520-16EB-41DE-B9C9-08391711D1C0}" srcOrd="1" destOrd="0" presId="urn:microsoft.com/office/officeart/2008/layout/LinedList"/>
    <dgm:cxn modelId="{5C0DF27C-1FE0-497B-8B17-BCE02791189E}" type="presParOf" srcId="{EDD2A520-16EB-41DE-B9C9-08391711D1C0}" destId="{1A6D128B-6811-4F70-AA81-24E1CE50ABD2}" srcOrd="0" destOrd="0" presId="urn:microsoft.com/office/officeart/2008/layout/LinedList"/>
    <dgm:cxn modelId="{04595174-E715-4332-BAB8-B46ADF82F63F}" type="presParOf" srcId="{EDD2A520-16EB-41DE-B9C9-08391711D1C0}" destId="{639774B1-944F-4119-949F-3C5F6522BF3A}" srcOrd="1" destOrd="0" presId="urn:microsoft.com/office/officeart/2008/layout/LinedList"/>
    <dgm:cxn modelId="{8FC9A3EE-036B-4758-8B11-571EF4182135}" type="presParOf" srcId="{3920C02C-362E-4CA4-B758-AC79239435AA}" destId="{16D79988-0FC7-4A1F-8F98-283730417CE2}" srcOrd="2" destOrd="0" presId="urn:microsoft.com/office/officeart/2008/layout/LinedList"/>
    <dgm:cxn modelId="{CC2E77AD-1BFD-4D43-A084-E0673BBC296E}" type="presParOf" srcId="{3920C02C-362E-4CA4-B758-AC79239435AA}" destId="{BB7458D8-42B8-4D6F-A95B-4FDFD22E803B}" srcOrd="3" destOrd="0" presId="urn:microsoft.com/office/officeart/2008/layout/LinedList"/>
    <dgm:cxn modelId="{1E32E40C-21B3-4784-98C3-13ACB41D9A1E}" type="presParOf" srcId="{BB7458D8-42B8-4D6F-A95B-4FDFD22E803B}" destId="{4221C97D-9A11-4809-BE7B-0A5554D2E53C}" srcOrd="0" destOrd="0" presId="urn:microsoft.com/office/officeart/2008/layout/LinedList"/>
    <dgm:cxn modelId="{2F4FE290-B9BA-4BA5-A9F9-1E55C344AF59}" type="presParOf" srcId="{BB7458D8-42B8-4D6F-A95B-4FDFD22E803B}" destId="{58284336-6542-41E7-8CE0-8A26FE97D177}" srcOrd="1" destOrd="0" presId="urn:microsoft.com/office/officeart/2008/layout/LinedList"/>
    <dgm:cxn modelId="{FD9BA661-1AAA-4454-8843-D7B0B120D400}" type="presParOf" srcId="{3920C02C-362E-4CA4-B758-AC79239435AA}" destId="{032C02B1-37F0-475F-8F18-0034FF63A9EC}" srcOrd="4" destOrd="0" presId="urn:microsoft.com/office/officeart/2008/layout/LinedList"/>
    <dgm:cxn modelId="{6F88995B-22E1-4DCF-BE91-A384485235F2}" type="presParOf" srcId="{3920C02C-362E-4CA4-B758-AC79239435AA}" destId="{4D2CF2F8-B95C-43DE-8402-495FA574EF46}" srcOrd="5" destOrd="0" presId="urn:microsoft.com/office/officeart/2008/layout/LinedList"/>
    <dgm:cxn modelId="{9265CDFD-35D6-4D16-B779-B64EBF63B3E5}" type="presParOf" srcId="{4D2CF2F8-B95C-43DE-8402-495FA574EF46}" destId="{6A2B0514-F0CF-4C2E-A47B-45388A6CDF35}" srcOrd="0" destOrd="0" presId="urn:microsoft.com/office/officeart/2008/layout/LinedList"/>
    <dgm:cxn modelId="{681E6EC9-8EC9-4378-9950-6F3703E936D3}" type="presParOf" srcId="{4D2CF2F8-B95C-43DE-8402-495FA574EF46}" destId="{A61BD545-10A6-418D-A335-8BF00065E48B}" srcOrd="1" destOrd="0" presId="urn:microsoft.com/office/officeart/2008/layout/LinedList"/>
    <dgm:cxn modelId="{5956541F-696C-4A7B-B41F-2B42D96F2361}" type="presParOf" srcId="{3920C02C-362E-4CA4-B758-AC79239435AA}" destId="{E2794BFD-66BA-4A56-9C09-B44A207E6E5E}" srcOrd="6" destOrd="0" presId="urn:microsoft.com/office/officeart/2008/layout/LinedList"/>
    <dgm:cxn modelId="{EB388B72-A24F-41AE-87D4-0C5A8D32ED65}" type="presParOf" srcId="{3920C02C-362E-4CA4-B758-AC79239435AA}" destId="{F5B06BE8-A805-433A-8731-77844E5BC88E}" srcOrd="7" destOrd="0" presId="urn:microsoft.com/office/officeart/2008/layout/LinedList"/>
    <dgm:cxn modelId="{AB0399C0-BDDB-4885-9DDA-09BC72A833EB}" type="presParOf" srcId="{F5B06BE8-A805-433A-8731-77844E5BC88E}" destId="{F2DC50A5-F53F-4C7A-93C5-CBA7ABFC606D}" srcOrd="0" destOrd="0" presId="urn:microsoft.com/office/officeart/2008/layout/LinedList"/>
    <dgm:cxn modelId="{73FA937F-ADD9-4C9E-81ED-CD6F4D9C3284}" type="presParOf" srcId="{F5B06BE8-A805-433A-8731-77844E5BC88E}" destId="{73C82B1C-AE8F-41EA-9AE6-1A7270CA602B}" srcOrd="1" destOrd="0" presId="urn:microsoft.com/office/officeart/2008/layout/LinedList"/>
    <dgm:cxn modelId="{16E3B463-B007-49DB-B127-5E8863F99CA7}" type="presParOf" srcId="{3920C02C-362E-4CA4-B758-AC79239435AA}" destId="{FCB737C8-CFD1-4323-842D-93A950924FED}" srcOrd="8" destOrd="0" presId="urn:microsoft.com/office/officeart/2008/layout/LinedList"/>
    <dgm:cxn modelId="{E0EF7B5B-7DC8-4AA2-A169-2F63B3604AD9}" type="presParOf" srcId="{3920C02C-362E-4CA4-B758-AC79239435AA}" destId="{342B44DD-E78A-4A40-AA1B-74F8EE0CC849}" srcOrd="9" destOrd="0" presId="urn:microsoft.com/office/officeart/2008/layout/LinedList"/>
    <dgm:cxn modelId="{2B7C78BA-99A5-455B-B238-A8A8A2DB5D82}" type="presParOf" srcId="{342B44DD-E78A-4A40-AA1B-74F8EE0CC849}" destId="{8CE4A5A1-B6B0-4A7A-988A-4E68DCB31A2B}" srcOrd="0" destOrd="0" presId="urn:microsoft.com/office/officeart/2008/layout/LinedList"/>
    <dgm:cxn modelId="{C90221E6-2A51-4DAB-81D8-12AE2C65917F}" type="presParOf" srcId="{342B44DD-E78A-4A40-AA1B-74F8EE0CC849}" destId="{70AE9734-16D7-4EEF-BE3A-4EC41709DE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73366-D101-4C70-BDD3-83E14DEDD91A}" type="doc">
      <dgm:prSet loTypeId="urn:microsoft.com/office/officeart/2005/8/layout/arrow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B96139-8172-4891-8828-877DF0B4665F}">
      <dgm:prSet/>
      <dgm:spPr/>
      <dgm:t>
        <a:bodyPr/>
        <a:lstStyle/>
        <a:p>
          <a:r>
            <a:rPr lang="en-US"/>
            <a:t>.NET 5 System.Diagnostics</a:t>
          </a:r>
          <a:endParaRPr lang="en-US" dirty="0"/>
        </a:p>
      </dgm:t>
    </dgm:pt>
    <dgm:pt modelId="{10ECB32D-8652-4E79-97DE-3DEE43B65AA6}" type="parTrans" cxnId="{318ACE43-60C6-4935-8D9C-5A4D598D8CB4}">
      <dgm:prSet/>
      <dgm:spPr/>
      <dgm:t>
        <a:bodyPr/>
        <a:lstStyle/>
        <a:p>
          <a:endParaRPr lang="en-US"/>
        </a:p>
      </dgm:t>
    </dgm:pt>
    <dgm:pt modelId="{DB6538E4-E024-4F95-BA3F-DE164BAC00BB}" type="sibTrans" cxnId="{318ACE43-60C6-4935-8D9C-5A4D598D8CB4}">
      <dgm:prSet/>
      <dgm:spPr/>
      <dgm:t>
        <a:bodyPr/>
        <a:lstStyle/>
        <a:p>
          <a:endParaRPr lang="en-US"/>
        </a:p>
      </dgm:t>
    </dgm:pt>
    <dgm:pt modelId="{85C35D5C-F7AE-4C6F-BF34-589CD72F94DE}">
      <dgm:prSet/>
      <dgm:spPr/>
      <dgm:t>
        <a:bodyPr/>
        <a:lstStyle/>
        <a:p>
          <a:r>
            <a:rPr lang="en-US" dirty="0"/>
            <a:t>OpenTelemetry v1.0</a:t>
          </a:r>
        </a:p>
      </dgm:t>
    </dgm:pt>
    <dgm:pt modelId="{1F8DB47C-3CDF-4C64-910B-828284BF5C2F}" type="parTrans" cxnId="{57A954F5-126C-4AA6-9D14-47F0F4BBD35D}">
      <dgm:prSet/>
      <dgm:spPr/>
      <dgm:t>
        <a:bodyPr/>
        <a:lstStyle/>
        <a:p>
          <a:endParaRPr lang="en-US"/>
        </a:p>
      </dgm:t>
    </dgm:pt>
    <dgm:pt modelId="{27457F3E-7893-4F89-9368-B94F3BC9FDAC}" type="sibTrans" cxnId="{57A954F5-126C-4AA6-9D14-47F0F4BBD35D}">
      <dgm:prSet/>
      <dgm:spPr/>
      <dgm:t>
        <a:bodyPr/>
        <a:lstStyle/>
        <a:p>
          <a:endParaRPr lang="en-US"/>
        </a:p>
      </dgm:t>
    </dgm:pt>
    <dgm:pt modelId="{52AB2DDE-E851-4F62-A0E6-7D475F5E7525}" type="pres">
      <dgm:prSet presAssocID="{50473366-D101-4C70-BDD3-83E14DEDD91A}" presName="diagram" presStyleCnt="0">
        <dgm:presLayoutVars>
          <dgm:dir/>
          <dgm:resizeHandles val="exact"/>
        </dgm:presLayoutVars>
      </dgm:prSet>
      <dgm:spPr/>
    </dgm:pt>
    <dgm:pt modelId="{FD293A36-6053-433B-8603-78B481C5EE63}" type="pres">
      <dgm:prSet presAssocID="{01B96139-8172-4891-8828-877DF0B4665F}" presName="arrow" presStyleLbl="node1" presStyleIdx="0" presStyleCnt="2" custScaleY="100054">
        <dgm:presLayoutVars>
          <dgm:bulletEnabled val="1"/>
        </dgm:presLayoutVars>
      </dgm:prSet>
      <dgm:spPr/>
    </dgm:pt>
    <dgm:pt modelId="{066F5EB8-4B9A-484B-A683-8C2F8488FA7F}" type="pres">
      <dgm:prSet presAssocID="{85C35D5C-F7AE-4C6F-BF34-589CD72F94DE}" presName="arrow" presStyleLbl="node1" presStyleIdx="1" presStyleCnt="2">
        <dgm:presLayoutVars>
          <dgm:bulletEnabled val="1"/>
        </dgm:presLayoutVars>
      </dgm:prSet>
      <dgm:spPr/>
    </dgm:pt>
  </dgm:ptLst>
  <dgm:cxnLst>
    <dgm:cxn modelId="{318ACE43-60C6-4935-8D9C-5A4D598D8CB4}" srcId="{50473366-D101-4C70-BDD3-83E14DEDD91A}" destId="{01B96139-8172-4891-8828-877DF0B4665F}" srcOrd="0" destOrd="0" parTransId="{10ECB32D-8652-4E79-97DE-3DEE43B65AA6}" sibTransId="{DB6538E4-E024-4F95-BA3F-DE164BAC00BB}"/>
    <dgm:cxn modelId="{016E74BB-2A7E-4C1D-919F-67F5B5368088}" type="presOf" srcId="{85C35D5C-F7AE-4C6F-BF34-589CD72F94DE}" destId="{066F5EB8-4B9A-484B-A683-8C2F8488FA7F}" srcOrd="0" destOrd="0" presId="urn:microsoft.com/office/officeart/2005/8/layout/arrow5"/>
    <dgm:cxn modelId="{3DB23DDA-C07D-4B36-9F17-E844B3824E7B}" type="presOf" srcId="{50473366-D101-4C70-BDD3-83E14DEDD91A}" destId="{52AB2DDE-E851-4F62-A0E6-7D475F5E7525}" srcOrd="0" destOrd="0" presId="urn:microsoft.com/office/officeart/2005/8/layout/arrow5"/>
    <dgm:cxn modelId="{57A954F5-126C-4AA6-9D14-47F0F4BBD35D}" srcId="{50473366-D101-4C70-BDD3-83E14DEDD91A}" destId="{85C35D5C-F7AE-4C6F-BF34-589CD72F94DE}" srcOrd="1" destOrd="0" parTransId="{1F8DB47C-3CDF-4C64-910B-828284BF5C2F}" sibTransId="{27457F3E-7893-4F89-9368-B94F3BC9FDAC}"/>
    <dgm:cxn modelId="{6BDB27FC-702A-4489-9DFF-DD2E8CE96FC8}" type="presOf" srcId="{01B96139-8172-4891-8828-877DF0B4665F}" destId="{FD293A36-6053-433B-8603-78B481C5EE63}" srcOrd="0" destOrd="0" presId="urn:microsoft.com/office/officeart/2005/8/layout/arrow5"/>
    <dgm:cxn modelId="{D2074356-5611-4510-8B3A-0152F1524182}" type="presParOf" srcId="{52AB2DDE-E851-4F62-A0E6-7D475F5E7525}" destId="{FD293A36-6053-433B-8603-78B481C5EE63}" srcOrd="0" destOrd="0" presId="urn:microsoft.com/office/officeart/2005/8/layout/arrow5"/>
    <dgm:cxn modelId="{987BAFE2-0179-4CAA-B73C-2C0D8CF019B5}" type="presParOf" srcId="{52AB2DDE-E851-4F62-A0E6-7D475F5E7525}" destId="{066F5EB8-4B9A-484B-A683-8C2F8488FA7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4BA209-A8C6-4D92-8E91-944A69C3B64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56DE26C-0C41-49DE-874A-0926F515CB3E}">
      <dgm:prSet/>
      <dgm:spPr/>
      <dgm:t>
        <a:bodyPr/>
        <a:lstStyle/>
        <a:p>
          <a:r>
            <a:rPr lang="en-US"/>
            <a:t>Tags and Baggage are ways to enrich the current Activity with additional key/value pairs.</a:t>
          </a:r>
        </a:p>
      </dgm:t>
    </dgm:pt>
    <dgm:pt modelId="{9AAE2356-28E3-4CD9-AB9F-9717C5CB686A}" type="parTrans" cxnId="{C2297C8F-E3C0-431F-A36C-3CF8D3E79F57}">
      <dgm:prSet/>
      <dgm:spPr/>
      <dgm:t>
        <a:bodyPr/>
        <a:lstStyle/>
        <a:p>
          <a:endParaRPr lang="en-US"/>
        </a:p>
      </dgm:t>
    </dgm:pt>
    <dgm:pt modelId="{00D9F261-F0DE-4943-8AF2-5810850A92CF}" type="sibTrans" cxnId="{C2297C8F-E3C0-431F-A36C-3CF8D3E79F57}">
      <dgm:prSet/>
      <dgm:spPr/>
      <dgm:t>
        <a:bodyPr/>
        <a:lstStyle/>
        <a:p>
          <a:endParaRPr lang="en-US"/>
        </a:p>
      </dgm:t>
    </dgm:pt>
    <dgm:pt modelId="{42C769B0-0C67-4F7B-85DF-0D964C40D6AB}">
      <dgm:prSet/>
      <dgm:spPr/>
      <dgm:t>
        <a:bodyPr/>
        <a:lstStyle/>
        <a:p>
          <a:r>
            <a:rPr lang="en-US" dirty="0"/>
            <a:t>Think of it as a Property or Context “bag”. Essentially, it’s the logical concept of a “header” (http, NServiceBus, etc.)</a:t>
          </a:r>
        </a:p>
      </dgm:t>
    </dgm:pt>
    <dgm:pt modelId="{FD6D3652-2B51-4A64-BB68-F32CCFCBF6A0}" type="parTrans" cxnId="{E755B583-9271-47C0-AFDB-A01198635B35}">
      <dgm:prSet/>
      <dgm:spPr/>
      <dgm:t>
        <a:bodyPr/>
        <a:lstStyle/>
        <a:p>
          <a:endParaRPr lang="en-US"/>
        </a:p>
      </dgm:t>
    </dgm:pt>
    <dgm:pt modelId="{A068BEFB-8236-47FB-9FF0-72FE3B775FF2}" type="sibTrans" cxnId="{E755B583-9271-47C0-AFDB-A01198635B35}">
      <dgm:prSet/>
      <dgm:spPr/>
      <dgm:t>
        <a:bodyPr/>
        <a:lstStyle/>
        <a:p>
          <a:endParaRPr lang="en-US"/>
        </a:p>
      </dgm:t>
    </dgm:pt>
    <dgm:pt modelId="{6306A5D2-BE8D-4BFC-8946-BF932B65D0D9}">
      <dgm:prSet/>
      <dgm:spPr/>
      <dgm:t>
        <a:bodyPr/>
        <a:lstStyle/>
        <a:p>
          <a:r>
            <a:rPr lang="en-US"/>
            <a:t>Tags are localized to the current Activity</a:t>
          </a:r>
        </a:p>
      </dgm:t>
    </dgm:pt>
    <dgm:pt modelId="{D1702D8D-1737-4950-A819-06E928DC4FCE}" type="parTrans" cxnId="{DFD3F4BE-0D26-45C4-B887-0C85A6A92627}">
      <dgm:prSet/>
      <dgm:spPr/>
      <dgm:t>
        <a:bodyPr/>
        <a:lstStyle/>
        <a:p>
          <a:endParaRPr lang="en-US"/>
        </a:p>
      </dgm:t>
    </dgm:pt>
    <dgm:pt modelId="{D273F92D-454C-4F61-8D34-E5B5E0409B39}" type="sibTrans" cxnId="{DFD3F4BE-0D26-45C4-B887-0C85A6A92627}">
      <dgm:prSet/>
      <dgm:spPr/>
      <dgm:t>
        <a:bodyPr/>
        <a:lstStyle/>
        <a:p>
          <a:endParaRPr lang="en-US"/>
        </a:p>
      </dgm:t>
    </dgm:pt>
    <dgm:pt modelId="{E76852C6-8A29-4FCE-A732-4CD0EF589799}">
      <dgm:prSet/>
      <dgm:spPr/>
      <dgm:t>
        <a:bodyPr/>
        <a:lstStyle/>
        <a:p>
          <a:r>
            <a:rPr lang="en-US"/>
            <a:t>Baggage is distributed and will propagate</a:t>
          </a:r>
        </a:p>
      </dgm:t>
    </dgm:pt>
    <dgm:pt modelId="{33B1704D-68C1-4F3D-B348-60C2F584700A}" type="parTrans" cxnId="{68BBD885-EC39-4062-99E0-5DB5B1BB6646}">
      <dgm:prSet/>
      <dgm:spPr/>
      <dgm:t>
        <a:bodyPr/>
        <a:lstStyle/>
        <a:p>
          <a:endParaRPr lang="en-US"/>
        </a:p>
      </dgm:t>
    </dgm:pt>
    <dgm:pt modelId="{C812FD88-9069-4B01-BB04-1D4688B982BB}" type="sibTrans" cxnId="{68BBD885-EC39-4062-99E0-5DB5B1BB6646}">
      <dgm:prSet/>
      <dgm:spPr/>
      <dgm:t>
        <a:bodyPr/>
        <a:lstStyle/>
        <a:p>
          <a:endParaRPr lang="en-US"/>
        </a:p>
      </dgm:t>
    </dgm:pt>
    <dgm:pt modelId="{21A41CDB-63A0-431D-8D67-A433E6E2F0B4}">
      <dgm:prSet/>
      <dgm:spPr/>
      <dgm:t>
        <a:bodyPr/>
        <a:lstStyle/>
        <a:p>
          <a:r>
            <a:rPr lang="en-US" dirty="0"/>
            <a:t>But, for Baggage to show up in a reporting tool you need to map all values from Baggage to Tags at the ActivityListener level</a:t>
          </a:r>
        </a:p>
      </dgm:t>
    </dgm:pt>
    <dgm:pt modelId="{0F1D0A3C-1D8D-4AFE-89CA-0308F1771EFD}" type="parTrans" cxnId="{C9E970B0-91F9-46ED-9E58-9FDE1C857DE4}">
      <dgm:prSet/>
      <dgm:spPr/>
      <dgm:t>
        <a:bodyPr/>
        <a:lstStyle/>
        <a:p>
          <a:endParaRPr lang="en-US"/>
        </a:p>
      </dgm:t>
    </dgm:pt>
    <dgm:pt modelId="{6D516481-0BEF-4C0C-AD15-5238AC652475}" type="sibTrans" cxnId="{C9E970B0-91F9-46ED-9E58-9FDE1C857DE4}">
      <dgm:prSet/>
      <dgm:spPr/>
      <dgm:t>
        <a:bodyPr/>
        <a:lstStyle/>
        <a:p>
          <a:endParaRPr lang="en-US"/>
        </a:p>
      </dgm:t>
    </dgm:pt>
    <dgm:pt modelId="{9600E24B-56C9-44D0-9260-295400023011}" type="pres">
      <dgm:prSet presAssocID="{B34BA209-A8C6-4D92-8E91-944A69C3B643}" presName="linear" presStyleCnt="0">
        <dgm:presLayoutVars>
          <dgm:animLvl val="lvl"/>
          <dgm:resizeHandles val="exact"/>
        </dgm:presLayoutVars>
      </dgm:prSet>
      <dgm:spPr/>
    </dgm:pt>
    <dgm:pt modelId="{DEE23AB5-7ED3-4D29-9C65-6085B2D6102D}" type="pres">
      <dgm:prSet presAssocID="{C56DE26C-0C41-49DE-874A-0926F515CB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08D0EE4-1CAE-4DC3-B4AF-8F696D1BA2E3}" type="pres">
      <dgm:prSet presAssocID="{00D9F261-F0DE-4943-8AF2-5810850A92CF}" presName="spacer" presStyleCnt="0"/>
      <dgm:spPr/>
    </dgm:pt>
    <dgm:pt modelId="{DFD44D55-4105-481D-A015-6FC9B7C78DA6}" type="pres">
      <dgm:prSet presAssocID="{42C769B0-0C67-4F7B-85DF-0D964C40D6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B0349D-8360-45BF-AA5F-6D4CB4EB701E}" type="pres">
      <dgm:prSet presAssocID="{A068BEFB-8236-47FB-9FF0-72FE3B775FF2}" presName="spacer" presStyleCnt="0"/>
      <dgm:spPr/>
    </dgm:pt>
    <dgm:pt modelId="{DEA564D0-1C50-42E1-AF3B-36253E68AF28}" type="pres">
      <dgm:prSet presAssocID="{6306A5D2-BE8D-4BFC-8946-BF932B65D0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6D9DA8-B69C-4936-81BD-2EE88DAC3063}" type="pres">
      <dgm:prSet presAssocID="{D273F92D-454C-4F61-8D34-E5B5E0409B39}" presName="spacer" presStyleCnt="0"/>
      <dgm:spPr/>
    </dgm:pt>
    <dgm:pt modelId="{55D9489D-E4F2-4351-8B6E-5C2F96C3CFF5}" type="pres">
      <dgm:prSet presAssocID="{E76852C6-8A29-4FCE-A732-4CD0EF5897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579499-EA9C-41BC-BB2D-292E97AC1B4F}" type="pres">
      <dgm:prSet presAssocID="{C812FD88-9069-4B01-BB04-1D4688B982BB}" presName="spacer" presStyleCnt="0"/>
      <dgm:spPr/>
    </dgm:pt>
    <dgm:pt modelId="{3EAE46DD-1B7F-4019-851F-EE8980AFD0DD}" type="pres">
      <dgm:prSet presAssocID="{21A41CDB-63A0-431D-8D67-A433E6E2F0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7E1E0B-BFA9-47BE-81FD-A45047E54355}" type="presOf" srcId="{6306A5D2-BE8D-4BFC-8946-BF932B65D0D9}" destId="{DEA564D0-1C50-42E1-AF3B-36253E68AF28}" srcOrd="0" destOrd="0" presId="urn:microsoft.com/office/officeart/2005/8/layout/vList2"/>
    <dgm:cxn modelId="{2F4A8E0B-D479-410A-B2DC-1BD68471878B}" type="presOf" srcId="{E76852C6-8A29-4FCE-A732-4CD0EF589799}" destId="{55D9489D-E4F2-4351-8B6E-5C2F96C3CFF5}" srcOrd="0" destOrd="0" presId="urn:microsoft.com/office/officeart/2005/8/layout/vList2"/>
    <dgm:cxn modelId="{F9CE980B-82F1-4E77-B35E-513BA8D2E808}" type="presOf" srcId="{42C769B0-0C67-4F7B-85DF-0D964C40D6AB}" destId="{DFD44D55-4105-481D-A015-6FC9B7C78DA6}" srcOrd="0" destOrd="0" presId="urn:microsoft.com/office/officeart/2005/8/layout/vList2"/>
    <dgm:cxn modelId="{D5327B48-6B88-4AF6-A27D-E2448181C924}" type="presOf" srcId="{B34BA209-A8C6-4D92-8E91-944A69C3B643}" destId="{9600E24B-56C9-44D0-9260-295400023011}" srcOrd="0" destOrd="0" presId="urn:microsoft.com/office/officeart/2005/8/layout/vList2"/>
    <dgm:cxn modelId="{2440A048-84F4-4067-A047-321193D547D6}" type="presOf" srcId="{21A41CDB-63A0-431D-8D67-A433E6E2F0B4}" destId="{3EAE46DD-1B7F-4019-851F-EE8980AFD0DD}" srcOrd="0" destOrd="0" presId="urn:microsoft.com/office/officeart/2005/8/layout/vList2"/>
    <dgm:cxn modelId="{E755B583-9271-47C0-AFDB-A01198635B35}" srcId="{B34BA209-A8C6-4D92-8E91-944A69C3B643}" destId="{42C769B0-0C67-4F7B-85DF-0D964C40D6AB}" srcOrd="1" destOrd="0" parTransId="{FD6D3652-2B51-4A64-BB68-F32CCFCBF6A0}" sibTransId="{A068BEFB-8236-47FB-9FF0-72FE3B775FF2}"/>
    <dgm:cxn modelId="{68BBD885-EC39-4062-99E0-5DB5B1BB6646}" srcId="{B34BA209-A8C6-4D92-8E91-944A69C3B643}" destId="{E76852C6-8A29-4FCE-A732-4CD0EF589799}" srcOrd="3" destOrd="0" parTransId="{33B1704D-68C1-4F3D-B348-60C2F584700A}" sibTransId="{C812FD88-9069-4B01-BB04-1D4688B982BB}"/>
    <dgm:cxn modelId="{C2297C8F-E3C0-431F-A36C-3CF8D3E79F57}" srcId="{B34BA209-A8C6-4D92-8E91-944A69C3B643}" destId="{C56DE26C-0C41-49DE-874A-0926F515CB3E}" srcOrd="0" destOrd="0" parTransId="{9AAE2356-28E3-4CD9-AB9F-9717C5CB686A}" sibTransId="{00D9F261-F0DE-4943-8AF2-5810850A92CF}"/>
    <dgm:cxn modelId="{C9E970B0-91F9-46ED-9E58-9FDE1C857DE4}" srcId="{B34BA209-A8C6-4D92-8E91-944A69C3B643}" destId="{21A41CDB-63A0-431D-8D67-A433E6E2F0B4}" srcOrd="4" destOrd="0" parTransId="{0F1D0A3C-1D8D-4AFE-89CA-0308F1771EFD}" sibTransId="{6D516481-0BEF-4C0C-AD15-5238AC652475}"/>
    <dgm:cxn modelId="{3E78C8B0-71D3-4135-96F9-843D81EB26F7}" type="presOf" srcId="{C56DE26C-0C41-49DE-874A-0926F515CB3E}" destId="{DEE23AB5-7ED3-4D29-9C65-6085B2D6102D}" srcOrd="0" destOrd="0" presId="urn:microsoft.com/office/officeart/2005/8/layout/vList2"/>
    <dgm:cxn modelId="{DFD3F4BE-0D26-45C4-B887-0C85A6A92627}" srcId="{B34BA209-A8C6-4D92-8E91-944A69C3B643}" destId="{6306A5D2-BE8D-4BFC-8946-BF932B65D0D9}" srcOrd="2" destOrd="0" parTransId="{D1702D8D-1737-4950-A819-06E928DC4FCE}" sibTransId="{D273F92D-454C-4F61-8D34-E5B5E0409B39}"/>
    <dgm:cxn modelId="{81B07E5B-634B-4399-A4FA-194F9F60D137}" type="presParOf" srcId="{9600E24B-56C9-44D0-9260-295400023011}" destId="{DEE23AB5-7ED3-4D29-9C65-6085B2D6102D}" srcOrd="0" destOrd="0" presId="urn:microsoft.com/office/officeart/2005/8/layout/vList2"/>
    <dgm:cxn modelId="{0C218292-95D3-497A-B30D-EA6401DABE3A}" type="presParOf" srcId="{9600E24B-56C9-44D0-9260-295400023011}" destId="{708D0EE4-1CAE-4DC3-B4AF-8F696D1BA2E3}" srcOrd="1" destOrd="0" presId="urn:microsoft.com/office/officeart/2005/8/layout/vList2"/>
    <dgm:cxn modelId="{09ADA72F-5B9C-4C1C-A3D8-F74BAF128873}" type="presParOf" srcId="{9600E24B-56C9-44D0-9260-295400023011}" destId="{DFD44D55-4105-481D-A015-6FC9B7C78DA6}" srcOrd="2" destOrd="0" presId="urn:microsoft.com/office/officeart/2005/8/layout/vList2"/>
    <dgm:cxn modelId="{45E676A6-233E-4B9C-854E-965169320A9F}" type="presParOf" srcId="{9600E24B-56C9-44D0-9260-295400023011}" destId="{E8B0349D-8360-45BF-AA5F-6D4CB4EB701E}" srcOrd="3" destOrd="0" presId="urn:microsoft.com/office/officeart/2005/8/layout/vList2"/>
    <dgm:cxn modelId="{D7B36D58-C767-4B7C-8CFD-79A5CB215D0D}" type="presParOf" srcId="{9600E24B-56C9-44D0-9260-295400023011}" destId="{DEA564D0-1C50-42E1-AF3B-36253E68AF28}" srcOrd="4" destOrd="0" presId="urn:microsoft.com/office/officeart/2005/8/layout/vList2"/>
    <dgm:cxn modelId="{70529814-AD5F-44DA-881C-EA8250D871F0}" type="presParOf" srcId="{9600E24B-56C9-44D0-9260-295400023011}" destId="{D56D9DA8-B69C-4936-81BD-2EE88DAC3063}" srcOrd="5" destOrd="0" presId="urn:microsoft.com/office/officeart/2005/8/layout/vList2"/>
    <dgm:cxn modelId="{CB29CB97-F4B8-45E3-824A-5DFA42FFCB1D}" type="presParOf" srcId="{9600E24B-56C9-44D0-9260-295400023011}" destId="{55D9489D-E4F2-4351-8B6E-5C2F96C3CFF5}" srcOrd="6" destOrd="0" presId="urn:microsoft.com/office/officeart/2005/8/layout/vList2"/>
    <dgm:cxn modelId="{63AFFCE2-7E36-4612-B68C-FE9C05C1779B}" type="presParOf" srcId="{9600E24B-56C9-44D0-9260-295400023011}" destId="{DE579499-EA9C-41BC-BB2D-292E97AC1B4F}" srcOrd="7" destOrd="0" presId="urn:microsoft.com/office/officeart/2005/8/layout/vList2"/>
    <dgm:cxn modelId="{9BDA678E-0C2A-4AEA-99E5-BCF8ED98DAEB}" type="presParOf" srcId="{9600E24B-56C9-44D0-9260-295400023011}" destId="{3EAE46DD-1B7F-4019-851F-EE8980AFD0D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AEA32-39E9-4E5D-8482-D6ED2EA76F8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D128B-6811-4F70-AA81-24E1CE50ABD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APIs to create and start Activity objects and to register ActivityListener objects to listen to the Activity events.</a:t>
          </a:r>
        </a:p>
      </dsp:txBody>
      <dsp:txXfrm>
        <a:off x="0" y="675"/>
        <a:ext cx="6900512" cy="1106957"/>
      </dsp:txXfrm>
    </dsp:sp>
    <dsp:sp modelId="{16D79988-0FC7-4A1F-8F98-283730417CE2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1C97D-9A11-4809-BE7B-0A5554D2E53C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as static and use it as long as needed</a:t>
          </a:r>
        </a:p>
      </dsp:txBody>
      <dsp:txXfrm>
        <a:off x="0" y="1107633"/>
        <a:ext cx="6900512" cy="1106957"/>
      </dsp:txXfrm>
    </dsp:sp>
    <dsp:sp modelId="{032C02B1-37F0-475F-8F18-0034FF63A9E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B0514-F0CF-4C2E-A47B-45388A6CDF35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Each library should have its own ActivitySource</a:t>
          </a:r>
        </a:p>
      </dsp:txBody>
      <dsp:txXfrm>
        <a:off x="0" y="2214591"/>
        <a:ext cx="6900512" cy="1106957"/>
      </dsp:txXfrm>
    </dsp:sp>
    <dsp:sp modelId="{E2794BFD-66BA-4A56-9C09-B44A207E6E5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C50A5-F53F-4C7A-93C5-CBA7ABFC606D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listening to the start and stop activity events and gives the opportunity to decide creating an activity for sampling scenarios.</a:t>
          </a:r>
        </a:p>
      </dsp:txBody>
      <dsp:txXfrm>
        <a:off x="0" y="3321549"/>
        <a:ext cx="6900512" cy="1106957"/>
      </dsp:txXfrm>
    </dsp:sp>
    <dsp:sp modelId="{FCB737C8-CFD1-4323-842D-93A950924FED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4A5A1-B6B0-4A7A-988A-4E68DCB31A2B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New as of v5 of the System.Diagnostics.DiagnosticSource package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93A36-6053-433B-8603-78B481C5EE63}">
      <dsp:nvSpPr>
        <dsp:cNvPr id="0" name=""/>
        <dsp:cNvSpPr/>
      </dsp:nvSpPr>
      <dsp:spPr>
        <a:xfrm rot="16200000">
          <a:off x="2338" y="4"/>
          <a:ext cx="4348981" cy="4351329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.NET 5 System.Diagnostics</a:t>
          </a:r>
          <a:endParaRPr lang="en-US" sz="3100" kern="1200" dirty="0"/>
        </a:p>
      </dsp:txBody>
      <dsp:txXfrm rot="5400000">
        <a:off x="1164" y="1088423"/>
        <a:ext cx="3590257" cy="2174491"/>
      </dsp:txXfrm>
    </dsp:sp>
    <dsp:sp modelId="{066F5EB8-4B9A-484B-A683-8C2F8488FA7F}">
      <dsp:nvSpPr>
        <dsp:cNvPr id="0" name=""/>
        <dsp:cNvSpPr/>
      </dsp:nvSpPr>
      <dsp:spPr>
        <a:xfrm rot="5400000">
          <a:off x="6164280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OpenTelemetry v1.0</a:t>
          </a:r>
        </a:p>
      </dsp:txBody>
      <dsp:txXfrm rot="-5400000">
        <a:off x="6925352" y="1088423"/>
        <a:ext cx="3587909" cy="2174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23AB5-7ED3-4D29-9C65-6085B2D6102D}">
      <dsp:nvSpPr>
        <dsp:cNvPr id="0" name=""/>
        <dsp:cNvSpPr/>
      </dsp:nvSpPr>
      <dsp:spPr>
        <a:xfrm>
          <a:off x="0" y="858563"/>
          <a:ext cx="6263640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Tags and Baggage are ways to enrich the current Activity with additional key/value pairs.</a:t>
          </a:r>
        </a:p>
      </dsp:txBody>
      <dsp:txXfrm>
        <a:off x="34954" y="893517"/>
        <a:ext cx="6193732" cy="646132"/>
      </dsp:txXfrm>
    </dsp:sp>
    <dsp:sp modelId="{DFD44D55-4105-481D-A015-6FC9B7C78DA6}">
      <dsp:nvSpPr>
        <dsp:cNvPr id="0" name=""/>
        <dsp:cNvSpPr/>
      </dsp:nvSpPr>
      <dsp:spPr>
        <a:xfrm>
          <a:off x="0" y="1626444"/>
          <a:ext cx="6263640" cy="7160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Think of it as a Property or Context “bag”. Essentially, it’s the logical concept of a “header” (http, NServiceBus, etc.)</a:t>
          </a:r>
        </a:p>
      </dsp:txBody>
      <dsp:txXfrm>
        <a:off x="34954" y="1661398"/>
        <a:ext cx="6193732" cy="646132"/>
      </dsp:txXfrm>
    </dsp:sp>
    <dsp:sp modelId="{DEA564D0-1C50-42E1-AF3B-36253E68AF28}">
      <dsp:nvSpPr>
        <dsp:cNvPr id="0" name=""/>
        <dsp:cNvSpPr/>
      </dsp:nvSpPr>
      <dsp:spPr>
        <a:xfrm>
          <a:off x="0" y="2394323"/>
          <a:ext cx="6263640" cy="7160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Tags are localized to the current Activity</a:t>
          </a:r>
        </a:p>
      </dsp:txBody>
      <dsp:txXfrm>
        <a:off x="34954" y="2429277"/>
        <a:ext cx="6193732" cy="646132"/>
      </dsp:txXfrm>
    </dsp:sp>
    <dsp:sp modelId="{55D9489D-E4F2-4351-8B6E-5C2F96C3CFF5}">
      <dsp:nvSpPr>
        <dsp:cNvPr id="0" name=""/>
        <dsp:cNvSpPr/>
      </dsp:nvSpPr>
      <dsp:spPr>
        <a:xfrm>
          <a:off x="0" y="3162204"/>
          <a:ext cx="6263640" cy="7160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Baggage is distributed and will propagate</a:t>
          </a:r>
        </a:p>
      </dsp:txBody>
      <dsp:txXfrm>
        <a:off x="34954" y="3197158"/>
        <a:ext cx="6193732" cy="646132"/>
      </dsp:txXfrm>
    </dsp:sp>
    <dsp:sp modelId="{3EAE46DD-1B7F-4019-851F-EE8980AFD0DD}">
      <dsp:nvSpPr>
        <dsp:cNvPr id="0" name=""/>
        <dsp:cNvSpPr/>
      </dsp:nvSpPr>
      <dsp:spPr>
        <a:xfrm>
          <a:off x="0" y="3930083"/>
          <a:ext cx="6263640" cy="7160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But, for Baggage to show up in a reporting tool you need to map all values from Baggage to Tags at the ActivityListener level</a:t>
          </a:r>
        </a:p>
      </dsp:txBody>
      <dsp:txXfrm>
        <a:off x="34954" y="3965037"/>
        <a:ext cx="619373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83EFC-45B1-4563-8001-E5CBBA997CC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09A6-419B-4349-B795-E5BAF383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Great, how do you configure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coupling to each exporter’s individual API/implementation, we’re using the OpenTelemetry standard</a:t>
            </a:r>
          </a:p>
          <a:p>
            <a:endParaRPr lang="en-US" dirty="0"/>
          </a:p>
          <a:p>
            <a:r>
              <a:rPr lang="en-US" dirty="0"/>
              <a:t>Very similar to ILogger abstraction for abstracting away Serilog, log4net,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DistributedTracing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DEMO, enable breakpoints on </a:t>
            </a:r>
            <a:r>
              <a:rPr lang="en-US" dirty="0" err="1"/>
              <a:t>OrderingController</a:t>
            </a:r>
            <a:r>
              <a:rPr lang="en-US" dirty="0"/>
              <a:t> and PlaceOrderHandler and each of those Program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6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3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DistributedTracing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Otel standard emerged, you’d need to build a bridge/translation layer to instrument your application to send data to each of these tools, all which have their own proprietary API.</a:t>
            </a:r>
          </a:p>
          <a:p>
            <a:endParaRPr lang="en-US" dirty="0"/>
          </a:p>
          <a:p>
            <a:r>
              <a:rPr lang="en-US" dirty="0"/>
              <a:t>As of Otel 1.0, not only has alignment been brought to specific languages/frameworks like .NET 5, but these vendors have started to support the Otel API standard to have data sent to them.</a:t>
            </a:r>
          </a:p>
          <a:p>
            <a:endParaRPr lang="en-US" dirty="0"/>
          </a:p>
          <a:p>
            <a:r>
              <a:rPr lang="en-US" dirty="0"/>
              <a:t>But how do we instrument our application to send data to any of these, we need to add OpenTelemetry nuget packages…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https://opentelemetry.io/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there was Activity…</a:t>
            </a:r>
          </a:p>
          <a:p>
            <a:endParaRPr lang="en-US" dirty="0"/>
          </a:p>
          <a:p>
            <a:r>
              <a:rPr lang="en-US" dirty="0" err="1"/>
              <a:t>System.Diagnostics.Activity</a:t>
            </a:r>
            <a:endParaRPr lang="en-US" dirty="0"/>
          </a:p>
          <a:p>
            <a:r>
              <a:rPr lang="en-US" dirty="0"/>
              <a:t>Introduced in .NET Core 2.0: https://docs.microsoft.com/en-us/dotnet/api/system.diagnostics.activity?view=netcore-2.0</a:t>
            </a:r>
          </a:p>
          <a:p>
            <a:endParaRPr lang="en-US" dirty="0"/>
          </a:p>
          <a:p>
            <a:r>
              <a:rPr lang="en-US" dirty="0" err="1"/>
              <a:t>System.Activities.Activity</a:t>
            </a:r>
            <a:endParaRPr lang="en-US" dirty="0"/>
          </a:p>
          <a:p>
            <a:r>
              <a:rPr lang="en-US" dirty="0"/>
              <a:t>Introduced way back in </a:t>
            </a:r>
            <a:r>
              <a:rPr lang="en-US" dirty="0" err="1"/>
              <a:t>.net</a:t>
            </a:r>
            <a:r>
              <a:rPr lang="en-US" dirty="0"/>
              <a:t> framework 4.0: https://docs.microsoft.com/en-us/dotnet/api/system.activities.activity?view=netframework-4.0</a:t>
            </a:r>
          </a:p>
          <a:p>
            <a:endParaRPr lang="en-US" dirty="0"/>
          </a:p>
          <a:p>
            <a:r>
              <a:rPr lang="en-US" dirty="0"/>
              <a:t>BREAK FOR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00-7921ba6ed272c44c99d17ab66cb2bb4b-d98875cf42dc6345-00</a:t>
            </a:r>
          </a:p>
          <a:p>
            <a:r>
              <a:rPr lang="en-US" dirty="0"/>
              <a:t>     | traceId                                                     | </a:t>
            </a:r>
            <a:r>
              <a:rPr lang="en-US" dirty="0" err="1"/>
              <a:t>spanId</a:t>
            </a:r>
            <a:r>
              <a:rPr lang="en-US" dirty="0"/>
              <a:t>                     | </a:t>
            </a:r>
          </a:p>
          <a:p>
            <a:r>
              <a:rPr lang="en-US" dirty="0"/>
              <a:t>00 | 7921ba6ed272c44c99d17ab66cb2bb4b | d98875cf42dc6345 | 00</a:t>
            </a:r>
          </a:p>
          <a:p>
            <a:endParaRPr lang="en-US" dirty="0"/>
          </a:p>
          <a:p>
            <a:r>
              <a:rPr lang="en-US" dirty="0"/>
              <a:t>But starting and stopping an Activity per module/library is kind of a pain… and there is no way to link them together w/out using </a:t>
            </a:r>
            <a:r>
              <a:rPr lang="en-US" dirty="0" err="1"/>
              <a:t>Activity.SetParent</a:t>
            </a:r>
            <a:r>
              <a:rPr lang="en-US" dirty="0"/>
              <a:t>()</a:t>
            </a:r>
          </a:p>
          <a:p>
            <a:r>
              <a:rPr lang="en-US" dirty="0"/>
              <a:t>enter ActivitySource and Activity Listener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ActivitySource: https://docs.microsoft.com/en-us/dotnet/api/system.diagnostics.activitysource?view=net-5.0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ActivityListener: https://docs.microsoft.com/en-us/dotnet/api/system.diagnostics.activitylistener?view=net-5.0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BREAK FOR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finally, we’ve achieved…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Alignment between class names, semantics and standards with .NET 5 and Otel 1.0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we’re starting and stopping Activities, and listening to those starts and stops, we need to send this data somewhere. Thankfully, there are options!</a:t>
            </a:r>
          </a:p>
          <a:p>
            <a:endParaRPr lang="en-US" dirty="0"/>
          </a:p>
          <a:p>
            <a:r>
              <a:rPr lang="en-US" dirty="0"/>
              <a:t>https://medium.com/opentelemetry/opentelemetry-specification-v1-0-0-tracing-edition-72dd08936978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Otel standard emerged, you’d need to build a bridge/translation layer to instrument your application to send data to each of these tools, all which have their own proprietary API.</a:t>
            </a:r>
          </a:p>
          <a:p>
            <a:endParaRPr lang="en-US" dirty="0"/>
          </a:p>
          <a:p>
            <a:r>
              <a:rPr lang="en-US" dirty="0"/>
              <a:t>As of Otel 1.0, not only has alignment been brought to specific languages/frameworks like .NET 5, but these vendors have started to support the Otel API standard to have data sent to them.</a:t>
            </a:r>
          </a:p>
          <a:p>
            <a:endParaRPr lang="en-US" dirty="0"/>
          </a:p>
          <a:p>
            <a:r>
              <a:rPr lang="en-US" dirty="0"/>
              <a:t>But how do we instrument our application to send data to any of these, we need to add OpenTelemetry nuget packages…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B09A6-419B-4349-B795-E5BAF383BC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27C5-FB9A-4530-8352-39A20CF7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2AFF-9E62-4F4B-B3AE-4696474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E997-9085-4D37-8CF5-3E5E9180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6333-841E-4EF0-A45B-F3586A34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FCD2-92F6-409E-8696-A7967868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1E9-7D05-4E7A-BF65-2712F42B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0660-0197-48C6-9BCF-8E765160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1703-EAAE-49F9-9E65-64446B64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8D36-801E-4715-AEA5-3EDA5A2B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4CC8-2E57-4692-9F39-9913577F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49D7F-831F-4172-993E-04F42E14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175D-D299-4EBD-99E3-6ADB88EA0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EC46-EF5D-4719-9672-DA1B403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CFB8-FC61-42CD-9D19-6145B7BF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5EB6-42AF-4D54-AD88-0CD9ED1F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F1D-4BD1-447E-9B1C-55C02FC1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E36D-A1DC-4A21-966F-A3935B42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5BDA-DA60-4B3D-B0B0-796B895E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189E-6907-4D16-92E1-9903A999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3EAF-8E6E-4E8D-A1B4-70619DC3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33C4-FE9C-459B-94F6-831E7A7D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B282-05E1-4C29-B925-5730B72A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50A4-DC6C-4106-B3BE-520A2306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EA2A-E9BD-4602-A738-AD0D5283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AF13-1C74-4B16-8C31-EB90B64B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D80E-B9A9-4936-8525-0521CCE5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18FF-9296-4667-A660-9A98FCCBF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D5A3-3196-4AF1-B69B-33E6CA01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B942-C4CD-407B-B0F3-B3A8CD27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A738-3E3A-472A-BD56-DC9B1DCD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73A52-FA47-4E58-AD59-B18ADBE9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43C-D55C-4DF2-A926-07F42C07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DC36-CA12-47B1-BE52-D90C7916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3ED2-92D2-4714-B81A-B6DE1B10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2781E-EE3C-43D5-AF7F-9953B1701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C26A8-FD7C-43A9-9C2B-593CE7646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D19D3-B6A0-48E6-B87E-9D94AA4A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B7C40-A163-4241-A9E6-30DF6C05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6D93D-B962-47D5-AF95-7D865EAE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242E-F2A1-47FD-9DB9-834A3303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04F1E-A5D1-43C0-BE1F-71360764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2BC9-FCC0-489F-AEA8-02533B8A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E69B5-E52B-4707-887C-1D603CF7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BD187-C27D-4EB9-8AD7-19F602A0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6E8C3-26B9-4418-8761-3B42FA69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3B88C-00B8-4248-9573-A99B320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6C07-32CE-4743-9F6D-46A82BEB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29C-FFF4-46F6-8570-BC3712FA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CB91-76F3-4B23-B608-56648CC3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F1EB-D727-4158-BA79-D481DE3F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B669-7009-4685-86C0-5E875C26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1DA9E-CED6-4F6E-822B-57ACC5C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A28A-040C-4A95-BE1C-F74CBDA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5FCA9-DFCF-4656-B0DB-6968379FE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9A32-315D-4094-9BF3-592EDCCF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EB049-CFC6-4CE6-B3CF-2A55C81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38C7-F8A1-4FAD-80B4-05CCC4E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63CE1-B8A8-4366-BBF7-12B4F65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A999-B393-404D-8C0E-8BAC8C86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99E6-047B-41EE-B318-85AF355F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8B95-B000-45BA-85E9-86A8A45D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B651-032C-41D4-9731-8450EB40959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4463-4797-4E56-BBAC-84FD0B87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F660-7C8E-454F-987A-4FC699E77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telemetry.io/https:/github.com/open-telemetry" TargetMode="External"/><Relationship Id="rId3" Type="http://schemas.openxmlformats.org/officeDocument/2006/relationships/hyperlink" Target="https://jimmybogard.com/building-end-to-end-diagnostics-and-tracing-a-primer/" TargetMode="External"/><Relationship Id="rId7" Type="http://schemas.openxmlformats.org/officeDocument/2006/relationships/hyperlink" Target="https://jimmybogard.com/opentelemetry-1-0-extensions-released/" TargetMode="External"/><Relationship Id="rId12" Type="http://schemas.openxmlformats.org/officeDocument/2006/relationships/hyperlink" Target="https://github.com/jbogard/NServiceBus.Extensions.Diagnostics.OpenTelemet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immybogard.com/diagnostics-and-instrumentation-for-mongodb-and-nservicebus/" TargetMode="External"/><Relationship Id="rId11" Type="http://schemas.openxmlformats.org/officeDocument/2006/relationships/hyperlink" Target="https://github.com/jbogard/NServiceBus.Extensions.Diagnostics" TargetMode="External"/><Relationship Id="rId5" Type="http://schemas.openxmlformats.org/officeDocument/2006/relationships/hyperlink" Target="https://jimmybogard.com/increasing-trace-cardinality-with-tags-and-baggage/" TargetMode="External"/><Relationship Id="rId10" Type="http://schemas.openxmlformats.org/officeDocument/2006/relationships/hyperlink" Target="https://github.com/jbogard/MongoDB.Driver.Core.Extensions.OpenTelemetry" TargetMode="External"/><Relationship Id="rId4" Type="http://schemas.openxmlformats.org/officeDocument/2006/relationships/hyperlink" Target="https://youtu.be/N0r5NSY3ZIQ" TargetMode="External"/><Relationship Id="rId9" Type="http://schemas.openxmlformats.org/officeDocument/2006/relationships/hyperlink" Target="https://github.com/jbogard/MongoDB.Driver.Core.Extensions.DiagnosticSourc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B56DD22B-D2FB-4FBC-831C-A48216B3A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753" b="62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7B77A-58AE-48F1-B80A-DD25574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Tracing using Zipkin and Open Telemetry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45E70-1772-49F2-8B09-E1B52CC9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Michael McCarthy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Architect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Patient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48107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7E29-C0EF-478D-82CA-46642B59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3D7687-C8C1-45E8-A468-996BD512D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251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66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nZipkin · A distributed tracing system">
            <a:extLst>
              <a:ext uri="{FF2B5EF4-FFF2-40B4-BE49-F238E27FC236}">
                <a16:creationId xmlns:a16="http://schemas.microsoft.com/office/drawing/2014/main" id="{E4FE3507-03A6-4D84-A57D-E01E092D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2" y="1406461"/>
            <a:ext cx="1814541" cy="21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eger: open source, end-to-end distributed tracing">
            <a:extLst>
              <a:ext uri="{FF2B5EF4-FFF2-40B4-BE49-F238E27FC236}">
                <a16:creationId xmlns:a16="http://schemas.microsoft.com/office/drawing/2014/main" id="{6123A488-BB14-418B-87F1-B5F367BB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42" y="1176906"/>
            <a:ext cx="2460226" cy="24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w Relic - Home | Facebook">
            <a:extLst>
              <a:ext uri="{FF2B5EF4-FFF2-40B4-BE49-F238E27FC236}">
                <a16:creationId xmlns:a16="http://schemas.microsoft.com/office/drawing/2014/main" id="{7BBC4F9F-C599-4CF0-AFAE-A63F5308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7126"/>
            <a:ext cx="2530006" cy="253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servability, Distributed Tracing, and More - Honeycomb Blog">
            <a:extLst>
              <a:ext uri="{FF2B5EF4-FFF2-40B4-BE49-F238E27FC236}">
                <a16:creationId xmlns:a16="http://schemas.microsoft.com/office/drawing/2014/main" id="{3E39672C-E372-4D30-92D1-F32C69EA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81" y="1415759"/>
            <a:ext cx="2530006" cy="19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pDynamics IPO | S-1 Breakdown. If you&amp;#39;d like to sign up by email to… | by  Alex Clayton | Medium">
            <a:extLst>
              <a:ext uri="{FF2B5EF4-FFF2-40B4-BE49-F238E27FC236}">
                <a16:creationId xmlns:a16="http://schemas.microsoft.com/office/drawing/2014/main" id="{4163C6CE-EFFA-4FCD-B7FD-150072F6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71" y="4199600"/>
            <a:ext cx="2083709" cy="208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 Trials and Downloads | Splunk">
            <a:extLst>
              <a:ext uri="{FF2B5EF4-FFF2-40B4-BE49-F238E27FC236}">
                <a16:creationId xmlns:a16="http://schemas.microsoft.com/office/drawing/2014/main" id="{FC457D09-7E64-415F-AF38-E3AD8F801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76"/>
          <a:stretch/>
        </p:blipFill>
        <p:spPr bwMode="auto">
          <a:xfrm>
            <a:off x="5173984" y="3937245"/>
            <a:ext cx="1965716" cy="221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atadog - Wikipedia">
            <a:extLst>
              <a:ext uri="{FF2B5EF4-FFF2-40B4-BE49-F238E27FC236}">
                <a16:creationId xmlns:a16="http://schemas.microsoft.com/office/drawing/2014/main" id="{C11A7B24-F102-42D6-95AB-00DE5148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04" y="3997030"/>
            <a:ext cx="2158071" cy="21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A686-898C-4DE8-A464-47A9CD28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OpenTelemetry Nuget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5970-69E4-4C39-870E-E63652FF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3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OpenTelemetry.Extensions.Hosting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1.0.0-rc8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800" dirty="0"/>
          </a:p>
          <a:p>
            <a:r>
              <a:rPr lang="en-US" sz="1800" dirty="0"/>
              <a:t>sends out reported activities to some type of exporters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OpenTelemetry.Exporter.Jaeger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1.1.0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OpenTelemetry.Exporter.Zipkin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1.1.0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800" dirty="0"/>
              <a:t>Jaeger and Zipkin are supported exporters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8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A686-898C-4DE8-A464-47A9CD28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OpenTelemetry Nuget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5970-69E4-4C39-870E-E63652FF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7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OpenTelemetry.Instrumentation.AspNetCore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1.0.0-rc8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OpenTelemetry.Instrumentation.Http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1.0.0-rc8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OpenTelemetry.Instrumentation.SqlClient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1.0.0-rc8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MongoDB.Driver.Core.Extensions.DiagnosticSources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1.1.0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NServiceBus.Extensions.Diagnostics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1.1.0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600" dirty="0"/>
              <a:t>These provide a way to listen to the activities that are to be reported out through the configured exporters</a:t>
            </a:r>
          </a:p>
          <a:p>
            <a:r>
              <a:rPr lang="en-US" sz="1600" dirty="0"/>
              <a:t>AspNetCore: for incoming requests</a:t>
            </a:r>
          </a:p>
          <a:p>
            <a:r>
              <a:rPr lang="en-US" sz="1600" dirty="0"/>
              <a:t>Http: for any HttpClient traffic</a:t>
            </a:r>
          </a:p>
          <a:p>
            <a:r>
              <a:rPr lang="en-US" sz="1600" dirty="0"/>
              <a:t>SqlClient: for anything that talks to </a:t>
            </a:r>
            <a:r>
              <a:rPr lang="en-US" sz="1600" dirty="0" err="1"/>
              <a:t>sql</a:t>
            </a:r>
            <a:r>
              <a:rPr lang="en-US" sz="1600" dirty="0"/>
              <a:t> server</a:t>
            </a:r>
          </a:p>
          <a:p>
            <a:r>
              <a:rPr lang="en-US" sz="1600" dirty="0"/>
              <a:t>MongoDB: for anything that talks to mongo</a:t>
            </a:r>
          </a:p>
          <a:p>
            <a:r>
              <a:rPr lang="en-US" sz="1600" dirty="0"/>
              <a:t>NServiceBus: for any message operation over the configured transport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7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64C2-2FC5-4011-8317-DEB3AE08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E143-901E-47FD-B94D-B8DAE048A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4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services.AddOpenTelemetryTracing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builder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AddAspNetCoreInstrumentation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AddSqlClientInstrumentation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(opt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opt.SetDbStatementForText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AddNServiceBusInstrumentation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AnyActivitySourceInYourApp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AddZipkinExporter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o.Endpoint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Uri(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"http://localhost:9411/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/v2/spans"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AddJaegerExporter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c.AgentHost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c.AgentPort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6831;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193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49FCED-0543-4BBE-8F46-DAC04FE21CDE}"/>
              </a:ext>
            </a:extLst>
          </p:cNvPr>
          <p:cNvCxnSpPr>
            <a:cxnSpLocks/>
            <a:stCxn id="30" idx="3"/>
            <a:endCxn id="112" idx="2"/>
          </p:cNvCxnSpPr>
          <p:nvPr/>
        </p:nvCxnSpPr>
        <p:spPr>
          <a:xfrm flipV="1">
            <a:off x="4892046" y="2980308"/>
            <a:ext cx="2145014" cy="156664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F6C99E-DC9E-47BB-951D-AAC221306DC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203741" y="2268847"/>
            <a:ext cx="986026" cy="86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D89BF78-3039-49CD-B7E5-0791EB0C9FC8}"/>
              </a:ext>
            </a:extLst>
          </p:cNvPr>
          <p:cNvSpPr/>
          <p:nvPr/>
        </p:nvSpPr>
        <p:spPr>
          <a:xfrm>
            <a:off x="1499190" y="2089757"/>
            <a:ext cx="704551" cy="3753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62D079-99D3-4AE7-8F31-362231D83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2483858" y="2149379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1D07C-86AA-4ACB-BFF0-8FA11E5BEDED}"/>
              </a:ext>
            </a:extLst>
          </p:cNvPr>
          <p:cNvSpPr txBox="1"/>
          <p:nvPr/>
        </p:nvSpPr>
        <p:spPr>
          <a:xfrm>
            <a:off x="2282686" y="1914746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PlaceOrder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AF0EC-0C65-41EE-990A-E032BF4E9E53}"/>
              </a:ext>
            </a:extLst>
          </p:cNvPr>
          <p:cNvSpPr/>
          <p:nvPr/>
        </p:nvSpPr>
        <p:spPr>
          <a:xfrm>
            <a:off x="3189767" y="1500612"/>
            <a:ext cx="1834116" cy="153646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Ordering.Endpoint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E028D7-3D02-420F-8901-6D0A7CBFA3FA}"/>
              </a:ext>
            </a:extLst>
          </p:cNvPr>
          <p:cNvSpPr/>
          <p:nvPr/>
        </p:nvSpPr>
        <p:spPr>
          <a:xfrm>
            <a:off x="3057930" y="3735641"/>
            <a:ext cx="1834116" cy="162262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Billing.Endpoint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16F10544-AFE0-4015-B03A-7CF8D387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5665869" y="4420003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25D3E2-A1A2-4150-9BB9-30F298A1C862}"/>
              </a:ext>
            </a:extLst>
          </p:cNvPr>
          <p:cNvSpPr txBox="1"/>
          <p:nvPr/>
        </p:nvSpPr>
        <p:spPr>
          <a:xfrm>
            <a:off x="5485927" y="417378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OrderBilled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4C155C-DD99-42EF-8700-9336C70C0084}"/>
              </a:ext>
            </a:extLst>
          </p:cNvPr>
          <p:cNvSpPr txBox="1"/>
          <p:nvPr/>
        </p:nvSpPr>
        <p:spPr>
          <a:xfrm>
            <a:off x="5156744" y="206870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OrderPlaced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610CDA-C7BD-493A-9B4F-5ED59387DC0B}"/>
              </a:ext>
            </a:extLst>
          </p:cNvPr>
          <p:cNvSpPr/>
          <p:nvPr/>
        </p:nvSpPr>
        <p:spPr>
          <a:xfrm>
            <a:off x="6120177" y="1500612"/>
            <a:ext cx="4214670" cy="17012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Shipping.Endpoint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2ABE1E0-305F-4052-ABB4-9DA8AAAC9E63}"/>
              </a:ext>
            </a:extLst>
          </p:cNvPr>
          <p:cNvCxnSpPr>
            <a:cxnSpLocks/>
            <a:stCxn id="1051" idx="2"/>
            <a:endCxn id="105" idx="1"/>
          </p:cNvCxnSpPr>
          <p:nvPr/>
        </p:nvCxnSpPr>
        <p:spPr>
          <a:xfrm rot="5400000">
            <a:off x="2819019" y="3332507"/>
            <a:ext cx="1756232" cy="780679"/>
          </a:xfrm>
          <a:prstGeom prst="bentConnector4">
            <a:avLst>
              <a:gd name="adj1" fmla="val 33237"/>
              <a:gd name="adj2" fmla="val 15447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80EEC65-FB9D-41FD-9121-C965295EC7DA}"/>
              </a:ext>
            </a:extLst>
          </p:cNvPr>
          <p:cNvSpPr txBox="1"/>
          <p:nvPr/>
        </p:nvSpPr>
        <p:spPr>
          <a:xfrm>
            <a:off x="7824858" y="2039682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ShipOrder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BBFD9B-6411-4414-BBCA-A63061C3772B}"/>
              </a:ext>
            </a:extLst>
          </p:cNvPr>
          <p:cNvSpPr/>
          <p:nvPr/>
        </p:nvSpPr>
        <p:spPr>
          <a:xfrm>
            <a:off x="8859429" y="3893483"/>
            <a:ext cx="1051049" cy="279608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FedEx.API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76470E-BDBA-405B-9689-5E0FB859161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302" y="2277453"/>
            <a:ext cx="10738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ypertext Transfer Protocol - Wikipedia">
            <a:extLst>
              <a:ext uri="{FF2B5EF4-FFF2-40B4-BE49-F238E27FC236}">
                <a16:creationId xmlns:a16="http://schemas.microsoft.com/office/drawing/2014/main" id="{5CA4D450-F4DF-4F29-BEF7-C8BC73FC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24" y="2114278"/>
            <a:ext cx="627391" cy="3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BFCF8E2F-D282-428B-AB69-F73E75B6972F}"/>
              </a:ext>
            </a:extLst>
          </p:cNvPr>
          <p:cNvSpPr/>
          <p:nvPr/>
        </p:nvSpPr>
        <p:spPr>
          <a:xfrm>
            <a:off x="3425597" y="1802739"/>
            <a:ext cx="1323754" cy="10419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PlaceOrderHandler</a:t>
            </a:r>
          </a:p>
        </p:txBody>
      </p:sp>
      <p:pic>
        <p:nvPicPr>
          <p:cNvPr id="1026" name="Picture 2" descr="What is MongoDB? The NoSQL database explained to you easily">
            <a:extLst>
              <a:ext uri="{FF2B5EF4-FFF2-40B4-BE49-F238E27FC236}">
                <a16:creationId xmlns:a16="http://schemas.microsoft.com/office/drawing/2014/main" id="{3F570985-C559-4DDA-B97E-D58CF552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95" y="2153425"/>
            <a:ext cx="434373" cy="58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2B78CEA-7889-44C5-8A1D-76BEF09B9978}"/>
              </a:ext>
            </a:extLst>
          </p:cNvPr>
          <p:cNvCxnSpPr>
            <a:cxnSpLocks/>
            <a:stCxn id="1051" idx="2"/>
            <a:endCxn id="112" idx="1"/>
          </p:cNvCxnSpPr>
          <p:nvPr/>
        </p:nvCxnSpPr>
        <p:spPr>
          <a:xfrm rot="5400000" flipH="1" flipV="1">
            <a:off x="4973263" y="1505734"/>
            <a:ext cx="453206" cy="2224785"/>
          </a:xfrm>
          <a:prstGeom prst="bentConnector4">
            <a:avLst>
              <a:gd name="adj1" fmla="val -90325"/>
              <a:gd name="adj2" fmla="val 6487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2EC5686-E068-4BF9-9194-FE84917AFEA0}"/>
              </a:ext>
            </a:extLst>
          </p:cNvPr>
          <p:cNvSpPr/>
          <p:nvPr/>
        </p:nvSpPr>
        <p:spPr>
          <a:xfrm>
            <a:off x="3306795" y="4012177"/>
            <a:ext cx="1449602" cy="11775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OrderPlacedHandler</a:t>
            </a:r>
          </a:p>
        </p:txBody>
      </p:sp>
      <p:pic>
        <p:nvPicPr>
          <p:cNvPr id="1028" name="Picture 4" descr="Using SQL Server as Repository database for Informatica Installation - IDWBI">
            <a:extLst>
              <a:ext uri="{FF2B5EF4-FFF2-40B4-BE49-F238E27FC236}">
                <a16:creationId xmlns:a16="http://schemas.microsoft.com/office/drawing/2014/main" id="{DCB836D6-53FA-43D7-9094-8DB077E5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01" y="4339881"/>
            <a:ext cx="891247" cy="7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43E15F5-EA13-4968-9D0C-8E0EE5742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3360369" y="3289918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B01E38-6E67-433F-AE1B-33275B9E5E63}"/>
              </a:ext>
            </a:extLst>
          </p:cNvPr>
          <p:cNvSpPr txBox="1"/>
          <p:nvPr/>
        </p:nvSpPr>
        <p:spPr>
          <a:xfrm>
            <a:off x="3143465" y="3065352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OrderPlaced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5C36BF3-3499-44CC-A748-2B6235808A58}"/>
              </a:ext>
            </a:extLst>
          </p:cNvPr>
          <p:cNvSpPr/>
          <p:nvPr/>
        </p:nvSpPr>
        <p:spPr>
          <a:xfrm>
            <a:off x="6312259" y="1802739"/>
            <a:ext cx="1449602" cy="11775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ShippingSaga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DFEA5F6D-BF47-4E86-A9CA-D2536B459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5373820" y="2290310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3F8BB92-1430-4CE5-96F8-BE51975ED37A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>
            <a:off x="7761861" y="2391524"/>
            <a:ext cx="89829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59DA0BE-F451-42AC-AEED-57F90CF6B1AE}"/>
              </a:ext>
            </a:extLst>
          </p:cNvPr>
          <p:cNvSpPr/>
          <p:nvPr/>
        </p:nvSpPr>
        <p:spPr>
          <a:xfrm>
            <a:off x="8660153" y="1802739"/>
            <a:ext cx="1449602" cy="11775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ShipOrderHandler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360A91B6-BE3B-47DE-89AD-4B8DF7E3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7995953" y="2250506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76D2F26-A021-4ACD-9796-BB7D6B319055}"/>
              </a:ext>
            </a:extLst>
          </p:cNvPr>
          <p:cNvCxnSpPr>
            <a:cxnSpLocks/>
            <a:stCxn id="124" idx="2"/>
            <a:endCxn id="84" idx="0"/>
          </p:cNvCxnSpPr>
          <p:nvPr/>
        </p:nvCxnSpPr>
        <p:spPr>
          <a:xfrm>
            <a:off x="9384954" y="2980308"/>
            <a:ext cx="0" cy="9131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ypertext Transfer Protocol - Wikipedia">
            <a:extLst>
              <a:ext uri="{FF2B5EF4-FFF2-40B4-BE49-F238E27FC236}">
                <a16:creationId xmlns:a16="http://schemas.microsoft.com/office/drawing/2014/main" id="{21BA7211-3C60-4A0A-8107-FE688C76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257" y="3336315"/>
            <a:ext cx="627391" cy="3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C2AE6-83D9-4DA6-8409-291A51DF26E5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10109755" y="2387030"/>
            <a:ext cx="1200518" cy="44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308299-DF2A-4F23-808C-48AB76687C98}"/>
              </a:ext>
            </a:extLst>
          </p:cNvPr>
          <p:cNvSpPr txBox="1"/>
          <p:nvPr/>
        </p:nvSpPr>
        <p:spPr>
          <a:xfrm>
            <a:off x="10334847" y="2035384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OrderShipped</a:t>
            </a: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C731E04-031B-4B05-A67D-E60E7A88C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10598258" y="2250506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77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/>
      <p:bldP spid="50" grpId="0"/>
      <p:bldP spid="81" grpId="0"/>
      <p:bldP spid="84" grpId="0" animBg="1"/>
      <p:bldP spid="21" grpId="0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1389C-E9CA-4FE3-A9D2-DE565ABB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Tags and Baggage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2473400-D048-4564-B9A9-049B26E23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03798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27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B8C-9B13-42AC-AF4B-EB2E131B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CE14-B429-4F1B-AE2E-CC26C104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235"/>
            <a:ext cx="10515600" cy="5047640"/>
          </a:xfrm>
        </p:spPr>
        <p:txBody>
          <a:bodyPr>
            <a:noAutofit/>
          </a:bodyPr>
          <a:lstStyle/>
          <a:p>
            <a:r>
              <a:rPr lang="en-US" sz="1600" dirty="0"/>
              <a:t>Building End-to-End Diagnostics and Tracing Blog Series: </a:t>
            </a:r>
            <a:r>
              <a:rPr lang="en-US" sz="1600" dirty="0">
                <a:hlinkClick r:id="rId3"/>
              </a:rPr>
              <a:t>https://jimmybogard.com/building-end-to-end-diagnostics-and-tracing-a-primer/</a:t>
            </a:r>
            <a:endParaRPr lang="en-US" sz="1600" dirty="0"/>
          </a:p>
          <a:p>
            <a:r>
              <a:rPr lang="en-US" sz="1600" dirty="0"/>
              <a:t>Distributed Tracing Made Easy with .NET 5, with Jimmy Bogard: </a:t>
            </a:r>
            <a:r>
              <a:rPr lang="en-US" sz="1600" dirty="0">
                <a:hlinkClick r:id="rId4"/>
              </a:rPr>
              <a:t>https://youtu.be/N0r5NSY3ZIQ</a:t>
            </a:r>
            <a:endParaRPr lang="en-US" sz="1600" dirty="0"/>
          </a:p>
          <a:p>
            <a:r>
              <a:rPr lang="en-US" sz="1600" dirty="0"/>
              <a:t>Increasing Trace Cardinality with Activity Tags and Baggage: </a:t>
            </a:r>
            <a:r>
              <a:rPr lang="en-US" sz="1600" dirty="0">
                <a:hlinkClick r:id="rId5"/>
              </a:rPr>
              <a:t>https://jimmybogard.com/increasing-trace-cardinality-with-tags-and-baggage/</a:t>
            </a:r>
            <a:endParaRPr lang="en-US" sz="1600" dirty="0"/>
          </a:p>
          <a:p>
            <a:r>
              <a:rPr lang="en-US" sz="1600" dirty="0"/>
              <a:t>Diagnostics and Instrumentation Packages for MongoDB and NServiceBus Published: </a:t>
            </a:r>
            <a:r>
              <a:rPr lang="en-US" sz="1600" dirty="0">
                <a:hlinkClick r:id="rId6"/>
              </a:rPr>
              <a:t>https://jimmybogard.com/diagnostics-and-instrumentation-for-mongodb-and-nservicebus/</a:t>
            </a:r>
            <a:endParaRPr lang="en-US" sz="1600" dirty="0"/>
          </a:p>
          <a:p>
            <a:r>
              <a:rPr lang="en-US" sz="1600" dirty="0"/>
              <a:t>OpenTelemetry 1.0 Extensions Released: </a:t>
            </a:r>
            <a:r>
              <a:rPr lang="en-US" sz="1600" dirty="0">
                <a:hlinkClick r:id="rId7"/>
              </a:rPr>
              <a:t>https://jimmybogard.com/opentelemetry-1-0-extensions-released/</a:t>
            </a:r>
            <a:endParaRPr lang="en-US" sz="1600" dirty="0"/>
          </a:p>
          <a:p>
            <a:r>
              <a:rPr lang="en-US" sz="1600" dirty="0"/>
              <a:t>OpenTelemetry: </a:t>
            </a:r>
            <a:r>
              <a:rPr lang="en-US" sz="1600" dirty="0">
                <a:hlinkClick r:id="rId8"/>
              </a:rPr>
              <a:t>https://opentelemetry.io/https://github.com/open-telemetry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Mongo packages: </a:t>
            </a:r>
          </a:p>
          <a:p>
            <a:r>
              <a:rPr lang="en-US" sz="1600" dirty="0">
                <a:hlinkClick r:id="rId9"/>
              </a:rPr>
              <a:t>https://github.com/jbogard/MongoDB.Driver.Core.Extensions.DiagnosticSources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https://github.com/jbogard/MongoDB.Driver.Core.Extensions.OpenTelemetry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NServiceBus Packages:</a:t>
            </a:r>
          </a:p>
          <a:p>
            <a:r>
              <a:rPr lang="en-US" sz="1600" dirty="0">
                <a:hlinkClick r:id="rId11"/>
              </a:rPr>
              <a:t>https://github.com/jbogard/NServiceBus.Extensions.Diagnostics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https://github.com/jbogard/NServiceBus.Extensions.Diagnostics.OpenTelemetry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538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49FCED-0543-4BBE-8F46-DAC04FE21CDE}"/>
              </a:ext>
            </a:extLst>
          </p:cNvPr>
          <p:cNvCxnSpPr>
            <a:cxnSpLocks/>
            <a:stCxn id="30" idx="3"/>
            <a:endCxn id="112" idx="2"/>
          </p:cNvCxnSpPr>
          <p:nvPr/>
        </p:nvCxnSpPr>
        <p:spPr>
          <a:xfrm flipV="1">
            <a:off x="4892046" y="2980308"/>
            <a:ext cx="2145014" cy="156664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F6C99E-DC9E-47BB-951D-AAC221306DC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203741" y="2268847"/>
            <a:ext cx="986026" cy="86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D89BF78-3039-49CD-B7E5-0791EB0C9FC8}"/>
              </a:ext>
            </a:extLst>
          </p:cNvPr>
          <p:cNvSpPr/>
          <p:nvPr/>
        </p:nvSpPr>
        <p:spPr>
          <a:xfrm>
            <a:off x="1499190" y="2089757"/>
            <a:ext cx="704551" cy="3753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62D079-99D3-4AE7-8F31-362231D83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2483858" y="2149379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1D07C-86AA-4ACB-BFF0-8FA11E5BEDED}"/>
              </a:ext>
            </a:extLst>
          </p:cNvPr>
          <p:cNvSpPr txBox="1"/>
          <p:nvPr/>
        </p:nvSpPr>
        <p:spPr>
          <a:xfrm>
            <a:off x="2282686" y="1914746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PlaceOrder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AF0EC-0C65-41EE-990A-E032BF4E9E53}"/>
              </a:ext>
            </a:extLst>
          </p:cNvPr>
          <p:cNvSpPr/>
          <p:nvPr/>
        </p:nvSpPr>
        <p:spPr>
          <a:xfrm>
            <a:off x="3189767" y="1500612"/>
            <a:ext cx="1834116" cy="153646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Ordering.Endpoint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E028D7-3D02-420F-8901-6D0A7CBFA3FA}"/>
              </a:ext>
            </a:extLst>
          </p:cNvPr>
          <p:cNvSpPr/>
          <p:nvPr/>
        </p:nvSpPr>
        <p:spPr>
          <a:xfrm>
            <a:off x="3057930" y="3735641"/>
            <a:ext cx="1834116" cy="162262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Billing.Endpoint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16F10544-AFE0-4015-B03A-7CF8D387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5665869" y="4420003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25D3E2-A1A2-4150-9BB9-30F298A1C862}"/>
              </a:ext>
            </a:extLst>
          </p:cNvPr>
          <p:cNvSpPr txBox="1"/>
          <p:nvPr/>
        </p:nvSpPr>
        <p:spPr>
          <a:xfrm>
            <a:off x="5485927" y="417378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OrderBilled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4C155C-DD99-42EF-8700-9336C70C0084}"/>
              </a:ext>
            </a:extLst>
          </p:cNvPr>
          <p:cNvSpPr txBox="1"/>
          <p:nvPr/>
        </p:nvSpPr>
        <p:spPr>
          <a:xfrm>
            <a:off x="5156744" y="206870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OrderPlaced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610CDA-C7BD-493A-9B4F-5ED59387DC0B}"/>
              </a:ext>
            </a:extLst>
          </p:cNvPr>
          <p:cNvSpPr/>
          <p:nvPr/>
        </p:nvSpPr>
        <p:spPr>
          <a:xfrm>
            <a:off x="6120177" y="1500612"/>
            <a:ext cx="4214670" cy="17012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Shipping.Endpoint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2ABE1E0-305F-4052-ABB4-9DA8AAAC9E63}"/>
              </a:ext>
            </a:extLst>
          </p:cNvPr>
          <p:cNvCxnSpPr>
            <a:cxnSpLocks/>
            <a:stCxn id="1051" idx="2"/>
            <a:endCxn id="105" idx="1"/>
          </p:cNvCxnSpPr>
          <p:nvPr/>
        </p:nvCxnSpPr>
        <p:spPr>
          <a:xfrm rot="5400000">
            <a:off x="2819019" y="3332507"/>
            <a:ext cx="1756232" cy="780679"/>
          </a:xfrm>
          <a:prstGeom prst="bentConnector4">
            <a:avLst>
              <a:gd name="adj1" fmla="val 33237"/>
              <a:gd name="adj2" fmla="val 15447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80EEC65-FB9D-41FD-9121-C965295EC7DA}"/>
              </a:ext>
            </a:extLst>
          </p:cNvPr>
          <p:cNvSpPr txBox="1"/>
          <p:nvPr/>
        </p:nvSpPr>
        <p:spPr>
          <a:xfrm>
            <a:off x="7824858" y="2039682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ShipOrder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BBFD9B-6411-4414-BBCA-A63061C3772B}"/>
              </a:ext>
            </a:extLst>
          </p:cNvPr>
          <p:cNvSpPr/>
          <p:nvPr/>
        </p:nvSpPr>
        <p:spPr>
          <a:xfrm>
            <a:off x="8859429" y="3893483"/>
            <a:ext cx="1051049" cy="279608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FedEx.API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76470E-BDBA-405B-9689-5E0FB859161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302" y="2277453"/>
            <a:ext cx="10738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ypertext Transfer Protocol - Wikipedia">
            <a:extLst>
              <a:ext uri="{FF2B5EF4-FFF2-40B4-BE49-F238E27FC236}">
                <a16:creationId xmlns:a16="http://schemas.microsoft.com/office/drawing/2014/main" id="{5CA4D450-F4DF-4F29-BEF7-C8BC73FC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24" y="2114278"/>
            <a:ext cx="627391" cy="3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BFCF8E2F-D282-428B-AB69-F73E75B6972F}"/>
              </a:ext>
            </a:extLst>
          </p:cNvPr>
          <p:cNvSpPr/>
          <p:nvPr/>
        </p:nvSpPr>
        <p:spPr>
          <a:xfrm>
            <a:off x="3425597" y="1802739"/>
            <a:ext cx="1323754" cy="10419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PlaceOrderHandler</a:t>
            </a:r>
          </a:p>
        </p:txBody>
      </p:sp>
      <p:pic>
        <p:nvPicPr>
          <p:cNvPr id="1026" name="Picture 2" descr="What is MongoDB? The NoSQL database explained to you easily">
            <a:extLst>
              <a:ext uri="{FF2B5EF4-FFF2-40B4-BE49-F238E27FC236}">
                <a16:creationId xmlns:a16="http://schemas.microsoft.com/office/drawing/2014/main" id="{3F570985-C559-4DDA-B97E-D58CF552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95" y="2153425"/>
            <a:ext cx="434373" cy="58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2B78CEA-7889-44C5-8A1D-76BEF09B9978}"/>
              </a:ext>
            </a:extLst>
          </p:cNvPr>
          <p:cNvCxnSpPr>
            <a:cxnSpLocks/>
            <a:stCxn id="1051" idx="2"/>
            <a:endCxn id="112" idx="1"/>
          </p:cNvCxnSpPr>
          <p:nvPr/>
        </p:nvCxnSpPr>
        <p:spPr>
          <a:xfrm rot="5400000" flipH="1" flipV="1">
            <a:off x="4973263" y="1505734"/>
            <a:ext cx="453206" cy="2224785"/>
          </a:xfrm>
          <a:prstGeom prst="bentConnector4">
            <a:avLst>
              <a:gd name="adj1" fmla="val -90325"/>
              <a:gd name="adj2" fmla="val 6487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2EC5686-E068-4BF9-9194-FE84917AFEA0}"/>
              </a:ext>
            </a:extLst>
          </p:cNvPr>
          <p:cNvSpPr/>
          <p:nvPr/>
        </p:nvSpPr>
        <p:spPr>
          <a:xfrm>
            <a:off x="3306795" y="4012177"/>
            <a:ext cx="1449602" cy="11775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OrderPlacedHandler</a:t>
            </a:r>
          </a:p>
        </p:txBody>
      </p:sp>
      <p:pic>
        <p:nvPicPr>
          <p:cNvPr id="1028" name="Picture 4" descr="Using SQL Server as Repository database for Informatica Installation - IDWBI">
            <a:extLst>
              <a:ext uri="{FF2B5EF4-FFF2-40B4-BE49-F238E27FC236}">
                <a16:creationId xmlns:a16="http://schemas.microsoft.com/office/drawing/2014/main" id="{DCB836D6-53FA-43D7-9094-8DB077E5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01" y="4339881"/>
            <a:ext cx="891247" cy="7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43E15F5-EA13-4968-9D0C-8E0EE5742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3360369" y="3289918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B01E38-6E67-433F-AE1B-33275B9E5E63}"/>
              </a:ext>
            </a:extLst>
          </p:cNvPr>
          <p:cNvSpPr txBox="1"/>
          <p:nvPr/>
        </p:nvSpPr>
        <p:spPr>
          <a:xfrm>
            <a:off x="3143465" y="3065352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OrderPlaced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5C36BF3-3499-44CC-A748-2B6235808A58}"/>
              </a:ext>
            </a:extLst>
          </p:cNvPr>
          <p:cNvSpPr/>
          <p:nvPr/>
        </p:nvSpPr>
        <p:spPr>
          <a:xfrm>
            <a:off x="6312259" y="1802739"/>
            <a:ext cx="1449602" cy="11775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ShippingSaga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DFEA5F6D-BF47-4E86-A9CA-D2536B459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5373820" y="2290310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3F8BB92-1430-4CE5-96F8-BE51975ED37A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>
            <a:off x="7761861" y="2391524"/>
            <a:ext cx="89829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59DA0BE-F451-42AC-AEED-57F90CF6B1AE}"/>
              </a:ext>
            </a:extLst>
          </p:cNvPr>
          <p:cNvSpPr/>
          <p:nvPr/>
        </p:nvSpPr>
        <p:spPr>
          <a:xfrm>
            <a:off x="8660153" y="1802739"/>
            <a:ext cx="1449602" cy="11775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ShipOrderHandler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360A91B6-BE3B-47DE-89AD-4B8DF7E3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7995953" y="2250506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76D2F26-A021-4ACD-9796-BB7D6B319055}"/>
              </a:ext>
            </a:extLst>
          </p:cNvPr>
          <p:cNvCxnSpPr>
            <a:cxnSpLocks/>
            <a:stCxn id="124" idx="2"/>
            <a:endCxn id="84" idx="0"/>
          </p:cNvCxnSpPr>
          <p:nvPr/>
        </p:nvCxnSpPr>
        <p:spPr>
          <a:xfrm>
            <a:off x="9384954" y="2980308"/>
            <a:ext cx="0" cy="9131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ypertext Transfer Protocol - Wikipedia">
            <a:extLst>
              <a:ext uri="{FF2B5EF4-FFF2-40B4-BE49-F238E27FC236}">
                <a16:creationId xmlns:a16="http://schemas.microsoft.com/office/drawing/2014/main" id="{21BA7211-3C60-4A0A-8107-FE688C76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257" y="3336315"/>
            <a:ext cx="627391" cy="3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C2AE6-83D9-4DA6-8409-291A51DF26E5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10109755" y="2387030"/>
            <a:ext cx="1200518" cy="44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308299-DF2A-4F23-808C-48AB76687C98}"/>
              </a:ext>
            </a:extLst>
          </p:cNvPr>
          <p:cNvSpPr txBox="1"/>
          <p:nvPr/>
        </p:nvSpPr>
        <p:spPr>
          <a:xfrm>
            <a:off x="10334847" y="2035384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OrderShipped</a:t>
            </a: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C731E04-031B-4B05-A67D-E60E7A88C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10598258" y="2250506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5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nZipkin · A distributed tracing system">
            <a:extLst>
              <a:ext uri="{FF2B5EF4-FFF2-40B4-BE49-F238E27FC236}">
                <a16:creationId xmlns:a16="http://schemas.microsoft.com/office/drawing/2014/main" id="{E4FE3507-03A6-4D84-A57D-E01E092D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2" y="1406461"/>
            <a:ext cx="1814541" cy="21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eger: open source, end-to-end distributed tracing">
            <a:extLst>
              <a:ext uri="{FF2B5EF4-FFF2-40B4-BE49-F238E27FC236}">
                <a16:creationId xmlns:a16="http://schemas.microsoft.com/office/drawing/2014/main" id="{6123A488-BB14-418B-87F1-B5F367BB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72" y="1176906"/>
            <a:ext cx="2460226" cy="24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w Relic - Home | Facebook">
            <a:extLst>
              <a:ext uri="{FF2B5EF4-FFF2-40B4-BE49-F238E27FC236}">
                <a16:creationId xmlns:a16="http://schemas.microsoft.com/office/drawing/2014/main" id="{7BBC4F9F-C599-4CF0-AFAE-A63F5308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7126"/>
            <a:ext cx="2530006" cy="253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servability, Distributed Tracing, and More - Honeycomb Blog">
            <a:extLst>
              <a:ext uri="{FF2B5EF4-FFF2-40B4-BE49-F238E27FC236}">
                <a16:creationId xmlns:a16="http://schemas.microsoft.com/office/drawing/2014/main" id="{3E39672C-E372-4D30-92D1-F32C69EA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81" y="1415759"/>
            <a:ext cx="2530006" cy="19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pDynamics IPO | S-1 Breakdown. If you&amp;#39;d like to sign up by email to… | by  Alex Clayton | Medium">
            <a:extLst>
              <a:ext uri="{FF2B5EF4-FFF2-40B4-BE49-F238E27FC236}">
                <a16:creationId xmlns:a16="http://schemas.microsoft.com/office/drawing/2014/main" id="{4163C6CE-EFFA-4FCD-B7FD-150072F6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71" y="4199600"/>
            <a:ext cx="2083709" cy="208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 Trials and Downloads | Splunk">
            <a:extLst>
              <a:ext uri="{FF2B5EF4-FFF2-40B4-BE49-F238E27FC236}">
                <a16:creationId xmlns:a16="http://schemas.microsoft.com/office/drawing/2014/main" id="{FC457D09-7E64-415F-AF38-E3AD8F801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76"/>
          <a:stretch/>
        </p:blipFill>
        <p:spPr bwMode="auto">
          <a:xfrm>
            <a:off x="5173984" y="3937245"/>
            <a:ext cx="1965716" cy="221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atadog - Wikipedia">
            <a:extLst>
              <a:ext uri="{FF2B5EF4-FFF2-40B4-BE49-F238E27FC236}">
                <a16:creationId xmlns:a16="http://schemas.microsoft.com/office/drawing/2014/main" id="{C11A7B24-F102-42D6-95AB-00DE5148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04" y="3997030"/>
            <a:ext cx="2158071" cy="21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15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2EC4-038B-4842-8694-7228B975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Distributed Tracing?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8A57-2171-4114-8FA6-B2B628D1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TODO, make </a:t>
            </a:r>
            <a:r>
              <a:rPr lang="en-US" dirty="0" err="1"/>
              <a:t>LogAll</a:t>
            </a:r>
            <a:r>
              <a:rPr lang="en-US" dirty="0"/>
              <a:t> and </a:t>
            </a:r>
            <a:r>
              <a:rPr lang="en-US" dirty="0" err="1"/>
              <a:t>QueueExplorer</a:t>
            </a:r>
            <a:r>
              <a:rPr lang="en-US" dirty="0"/>
              <a:t>, support emails, etc. screengrab then animate to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86815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2A96FD-C124-474D-84BC-42650925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36585" cy="5562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AC643-F201-4276-BEC6-EF5DEA28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298" y="0"/>
            <a:ext cx="4285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0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FA9CA-7AF5-4D91-BA65-4FC317E01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7" b="1222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DC60-0CC2-4CE0-9B42-6EB6C2C7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54" y="3752850"/>
            <a:ext cx="11205742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 collection of tools, APIs, and SDKs used to instrument, generate, collect, and export telemetry data (metrics, logs, and traces) to help you analyze your software’s performance and behavior.</a:t>
            </a:r>
          </a:p>
        </p:txBody>
      </p:sp>
    </p:spTree>
    <p:extLst>
      <p:ext uri="{BB962C8B-B14F-4D97-AF65-F5344CB8AC3E}">
        <p14:creationId xmlns:p14="http://schemas.microsoft.com/office/powerpoint/2010/main" val="392111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4B18-968E-4715-A549-55F08740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100" dirty="0"/>
              <a:t>.NET System.Diagnostics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693EEF-745F-46B8-9A3C-75D7B09F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23" b="2606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6B67-5D42-43C2-AC8C-3632A1DF9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4133087"/>
            <a:ext cx="7485413" cy="23408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Provides classes that allow you to interact with system processes, event logs, and performance counters</a:t>
            </a:r>
          </a:p>
          <a:p>
            <a:r>
              <a:rPr lang="en-US" sz="2400" dirty="0"/>
              <a:t>Activity</a:t>
            </a:r>
          </a:p>
          <a:p>
            <a:r>
              <a:rPr lang="en-US" sz="2400" dirty="0"/>
              <a:t>ActivityListener</a:t>
            </a:r>
          </a:p>
          <a:p>
            <a:r>
              <a:rPr lang="en-US" sz="2400" dirty="0"/>
              <a:t>ActivitySource</a:t>
            </a:r>
          </a:p>
        </p:txBody>
      </p:sp>
    </p:spTree>
    <p:extLst>
      <p:ext uri="{BB962C8B-B14F-4D97-AF65-F5344CB8AC3E}">
        <p14:creationId xmlns:p14="http://schemas.microsoft.com/office/powerpoint/2010/main" val="41042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F8A8-0C26-49AA-AB2E-61FCA584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Activity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94DE-14C6-49E0-ADA9-4CB9A540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Represents an operation with context to be used for logging.</a:t>
            </a:r>
          </a:p>
          <a:p>
            <a:r>
              <a:rPr lang="en-US" sz="2000"/>
              <a:t>The first step in collecting telemetry from your application</a:t>
            </a:r>
          </a:p>
          <a:p>
            <a:r>
              <a:rPr lang="en-US" sz="2000"/>
              <a:t>Around since .NET Framework 4.0 (System.Activities namespace)</a:t>
            </a:r>
          </a:p>
          <a:p>
            <a:r>
              <a:rPr lang="en-US" sz="2000"/>
              <a:t>As of .NET Core 2.0, moved to System.Diagnostics</a:t>
            </a:r>
          </a:p>
          <a:p>
            <a:r>
              <a:rPr lang="en-US" sz="2000"/>
              <a:t>One of many classes for adding distributed tracing instrumentation</a:t>
            </a:r>
          </a:p>
          <a:p>
            <a:r>
              <a:rPr lang="en-US" sz="2000"/>
              <a:t>.Start/.Stop</a:t>
            </a:r>
          </a:p>
          <a:p>
            <a:r>
              <a:rPr lang="en-US" sz="2000"/>
              <a:t>Access with Activity.Current?.[propertyName]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2F1A0E69-502E-499E-8335-C475B44BF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32" r="2334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4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DCE8-5D35-405A-AB5F-0907AC7A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C01D-0758-4064-B7EF-722328A3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00-7921ba6ed272c44c99d17ab66cb2bb4b-d98875cf42dc6345-00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traceId is propagated from Activity to Activity and is the correlationId for the entire distributed call chain</a:t>
            </a:r>
          </a:p>
          <a:p>
            <a:r>
              <a:rPr lang="en-US" dirty="0"/>
              <a:t>A Span is analogous to an Activity as of .NET 5 and OpenTelemetry 1.0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D77672-6CA9-458F-A85E-94BD4612F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34552"/>
              </p:ext>
            </p:extLst>
          </p:nvPr>
        </p:nvGraphicFramePr>
        <p:xfrm>
          <a:off x="938848" y="2426218"/>
          <a:ext cx="953518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191">
                  <a:extLst>
                    <a:ext uri="{9D8B030D-6E8A-4147-A177-3AD203B41FA5}">
                      <a16:colId xmlns:a16="http://schemas.microsoft.com/office/drawing/2014/main" val="2088089182"/>
                    </a:ext>
                  </a:extLst>
                </a:gridCol>
                <a:gridCol w="4652228">
                  <a:extLst>
                    <a:ext uri="{9D8B030D-6E8A-4147-A177-3AD203B41FA5}">
                      <a16:colId xmlns:a16="http://schemas.microsoft.com/office/drawing/2014/main" val="303472830"/>
                    </a:ext>
                  </a:extLst>
                </a:gridCol>
                <a:gridCol w="2392082">
                  <a:extLst>
                    <a:ext uri="{9D8B030D-6E8A-4147-A177-3AD203B41FA5}">
                      <a16:colId xmlns:a16="http://schemas.microsoft.com/office/drawing/2014/main" val="2712144695"/>
                    </a:ext>
                  </a:extLst>
                </a:gridCol>
                <a:gridCol w="1914686">
                  <a:extLst>
                    <a:ext uri="{9D8B030D-6E8A-4147-A177-3AD203B41FA5}">
                      <a16:colId xmlns:a16="http://schemas.microsoft.com/office/drawing/2014/main" val="3924343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8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7921ba6ed272c44c99d17ab66cb2bb4b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d98875cf42dc6345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06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45C8C-176A-4BFD-A9E5-9D6A336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503076" cy="5583148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ActivitySource and ActivityListener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E65319-80B6-4170-B45E-0C1B80589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221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663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A657F883-048B-4669-917F-9991CBEA9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19" r="17195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D3A57-27AB-407C-8F7D-646704CB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ActivitySource and ActivityListener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6E5DEF-E373-4AA3-80A4-F8BFE4FB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2729101"/>
            <a:ext cx="5721484" cy="2630165"/>
          </a:xfrm>
        </p:spPr>
        <p:txBody>
          <a:bodyPr>
            <a:normAutofit/>
          </a:bodyPr>
          <a:lstStyle/>
          <a:p>
            <a:r>
              <a:rPr lang="en-US" dirty="0"/>
              <a:t>We now have the listening code separate from the business code doing the raising of activities</a:t>
            </a:r>
          </a:p>
          <a:p>
            <a:r>
              <a:rPr lang="en-US" dirty="0"/>
              <a:t>The API’s signatures of these new classes were shaped by the new Otel standard (v1.0)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4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1432</Words>
  <Application>Microsoft Office PowerPoint</Application>
  <PresentationFormat>Widescreen</PresentationFormat>
  <Paragraphs>191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Distributed Tracing using Zipkin and Open Telemetry</vt:lpstr>
      <vt:lpstr>Why Distributed Tracing?</vt:lpstr>
      <vt:lpstr>PowerPoint Presentation</vt:lpstr>
      <vt:lpstr>PowerPoint Presentation</vt:lpstr>
      <vt:lpstr>.NET System.Diagnostics</vt:lpstr>
      <vt:lpstr>Activity Class</vt:lpstr>
      <vt:lpstr>ActivityId</vt:lpstr>
      <vt:lpstr>ActivitySource and ActivityListener</vt:lpstr>
      <vt:lpstr>ActivitySource and ActivityListener</vt:lpstr>
      <vt:lpstr>Alignment</vt:lpstr>
      <vt:lpstr>PowerPoint Presentation</vt:lpstr>
      <vt:lpstr>OpenTelemetry Nuget Packages</vt:lpstr>
      <vt:lpstr>OpenTelemetry Nuget Packages</vt:lpstr>
      <vt:lpstr>Application Configuration</vt:lpstr>
      <vt:lpstr>PowerPoint Presentation</vt:lpstr>
      <vt:lpstr>Tags and Baggage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McCarthy</dc:creator>
  <cp:lastModifiedBy>Mike McCarthy</cp:lastModifiedBy>
  <cp:revision>229</cp:revision>
  <dcterms:created xsi:type="dcterms:W3CDTF">2021-12-17T19:22:13Z</dcterms:created>
  <dcterms:modified xsi:type="dcterms:W3CDTF">2021-12-20T16:16:34Z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b4af60-a879-42e6-99f6-4967aaf86108_Enabled">
    <vt:lpwstr>True</vt:lpwstr>
  </property>
  <property fmtid="{D5CDD505-2E9C-101B-9397-08002B2CF9AE}" pid="3" name="MSIP_Label_6eb4af60-a879-42e6-99f6-4967aaf86108_SiteId">
    <vt:lpwstr>14b42516-568f-483b-a141-800cfd1be324</vt:lpwstr>
  </property>
  <property fmtid="{D5CDD505-2E9C-101B-9397-08002B2CF9AE}" pid="4" name="MSIP_Label_6eb4af60-a879-42e6-99f6-4967aaf86108_Owner">
    <vt:lpwstr>mmccarthy@phreesia.com</vt:lpwstr>
  </property>
  <property fmtid="{D5CDD505-2E9C-101B-9397-08002B2CF9AE}" pid="5" name="MSIP_Label_6eb4af60-a879-42e6-99f6-4967aaf86108_SetDate">
    <vt:lpwstr>2021-12-18T16:04:11.7685208Z</vt:lpwstr>
  </property>
  <property fmtid="{D5CDD505-2E9C-101B-9397-08002B2CF9AE}" pid="6" name="MSIP_Label_6eb4af60-a879-42e6-99f6-4967aaf86108_Name">
    <vt:lpwstr>General</vt:lpwstr>
  </property>
  <property fmtid="{D5CDD505-2E9C-101B-9397-08002B2CF9AE}" pid="7" name="MSIP_Label_6eb4af60-a879-42e6-99f6-4967aaf86108_Application">
    <vt:lpwstr>Microsoft Azure Information Protection</vt:lpwstr>
  </property>
  <property fmtid="{D5CDD505-2E9C-101B-9397-08002B2CF9AE}" pid="8" name="MSIP_Label_6eb4af60-a879-42e6-99f6-4967aaf86108_ActionId">
    <vt:lpwstr>e2f1aa34-7cdd-4b38-b764-689bea191a75</vt:lpwstr>
  </property>
  <property fmtid="{D5CDD505-2E9C-101B-9397-08002B2CF9AE}" pid="9" name="MSIP_Label_6eb4af60-a879-42e6-99f6-4967aaf86108_Extended_MSFT_Method">
    <vt:lpwstr>Automatic</vt:lpwstr>
  </property>
  <property fmtid="{D5CDD505-2E9C-101B-9397-08002B2CF9AE}" pid="10" name="Sensitivity">
    <vt:lpwstr>General</vt:lpwstr>
  </property>
</Properties>
</file>