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8T15:50:46.79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8T15:50:48.87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5:51:29.3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97.86914"/>
      <inkml:brushProperty name="anchorY" value="-11860.52832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15:52:0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8E5C-B988-4576-8A1C-61B53BCE729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ED91-3949-47EE-BB85-BDA7F077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2491-785D-449F-1DA6-D6F26DD7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BD67-D9FE-4FC0-A97B-AB760DF50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E006-E2E8-6561-D3F1-97CC3D42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0E57-8FDE-9CB8-946F-50A23414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0593-2ED8-9F61-E6DF-8FB529D7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ACE2-CD9C-CAAB-D626-C564E7ED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0658-A6F0-94D8-71DA-FFDB32D3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6B55-9DC1-7716-D70A-4DF43923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30CD-3912-31BB-5E9F-7C624159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DFEE-D83C-4EED-9BDC-0DC89251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37712-9EDE-BF9E-F75F-1904F0B0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1619A-3266-8AA8-E7A7-B5D909B6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39C0-7C9B-F816-43F5-54F7309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769-7629-3CA7-64B4-3E039510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52FC-FD38-537B-C5C4-1056F50E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7EB0-2229-26DA-EEF5-1C29113C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0150-2198-3826-D5A8-23038182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A427-BF12-BC24-B675-8856826C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A371-9689-4473-A91F-7BA50A0B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0D3E-7CA8-36B2-4413-A4C0A0BF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9A6-8BFE-035A-2336-566B8561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3E7C-78D6-6163-4178-47C42C6C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9EB5-CFBE-BEF8-03F7-F2B99FFD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3D11-070B-4D85-2DF5-BA16C64F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293B-4776-AFA8-9429-A7A02725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2690-F878-94A3-AF9C-2398BEE8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E234-848C-F4C4-8B3D-EA540D69E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1812-C488-72CF-A22A-CC0A638D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2677-EBB0-03ED-2EEF-D42D055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8F4F6-3886-0391-C155-2EE1095D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EDD2-F3F3-B36C-0EA9-DD9D517D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DF81-6AC8-7480-B506-D689CC6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46D7-CAF6-3850-0DD7-62472F25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9AE3-D681-EED5-84C1-1775C0B2D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F74DF-4E4F-15CF-91C9-EE03C4E8B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63113-D6A1-64AC-1DEB-172F63D05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555DB-9D09-BCD0-F3CE-F8B139D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48663-AA3D-DECB-A870-1093EA4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55186-A826-C559-FA2F-E999B03A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AECB-B7C8-CCCC-743C-758D50E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9653F-21D7-3133-DEA4-9F61B773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BC312-B9EE-3951-A794-6E7BA290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B1F6E-7DD2-3E45-3C87-86EB1AB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0EE6B-B8EF-34EF-1500-1A42795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2466C-4361-9436-DF0A-F9D7E70A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CBC7-6497-326C-A1AA-62AD5ED9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8AA1-5184-8CBF-9EE0-AA203FF1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3C98-3516-415A-6085-1D7CCFD8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543E9-218F-E509-A2A6-FF39DF5A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850-5BF9-5906-A399-6C463FAA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9E17E-13CB-BBA6-CBB1-53E7AE7B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7505-415F-D5B6-66DA-E5A342B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33D8-EE59-6B66-15A1-1F9BB6E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2CAB1-8E03-51C8-6C9E-429142AC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2F1B-6E28-E493-8723-C6F9228D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84DD-143A-D1A4-9027-37058B0C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33BB-EA5F-E92A-C2C7-8FA4109A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9D28-9018-8EB5-71A1-05BEF1A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5BC2B-BA04-8CF4-3E96-975F51E3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4F55-EF23-3293-50D2-7BABCE0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FD1D-9AB4-5469-19CD-48B0C5F3E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1F3C-D126-4465-B11C-50EF9EF3A9C8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1C8E-C86E-4002-557F-0F6369316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5438-35C5-33B7-66D2-F73F1854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EB36-11CC-49A3-8EF5-33C8C1C5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4A3-1063-B6BE-0D68-589BCC73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85" y="85969"/>
            <a:ext cx="5165968" cy="914400"/>
          </a:xfrm>
        </p:spPr>
        <p:txBody>
          <a:bodyPr>
            <a:normAutofit/>
          </a:bodyPr>
          <a:lstStyle/>
          <a:p>
            <a:r>
              <a:rPr lang="en-US" sz="3200" b="1"/>
              <a:t>စာဘယ်လိုလေ့လာရမလဲ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665A-5E83-AD16-1F9A-4B97CDBA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69" y="1148863"/>
            <a:ext cx="7627815" cy="5462952"/>
          </a:xfrm>
        </p:spPr>
        <p:txBody>
          <a:bodyPr>
            <a:normAutofit/>
          </a:bodyPr>
          <a:lstStyle/>
          <a:p>
            <a:endParaRPr lang="en-US"/>
          </a:p>
          <a:p>
            <a:pPr algn="l"/>
            <a:r>
              <a:rPr lang="en-US" sz="1600"/>
              <a:t>JS က အင်မတန် မေ့လွယ်၊ မှားလွယ်ပါတယ်။ သူ့ကိုတိတိကျကျ ပိုင်ပိုင်နိုင်နိုင်</a:t>
            </a:r>
          </a:p>
          <a:p>
            <a:pPr algn="l"/>
            <a:r>
              <a:rPr lang="en-US" sz="1600"/>
              <a:t>လုပ်နိုင်ဖို့ဆိုရင် စာသေချာလိုက်လုပ်ဖို့လိုပါတယ်။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အရေးကြီးဆုံးကတော့ စာဖတ်၊ စာမှတ်ဖို့ဖြစ်ပါတယ်။ Google Effect ရှောင်နိုင်ဖို့။</a:t>
            </a:r>
          </a:p>
          <a:p>
            <a:pPr algn="l"/>
            <a:endParaRPr lang="en-US" sz="1600"/>
          </a:p>
          <a:p>
            <a:pPr algn="l"/>
            <a:r>
              <a:rPr lang="en-US" sz="1600"/>
              <a:t>Programming ကိုသင်တဲ့အခါ  syntax, vocabulary, theory, concept, practical lesson, </a:t>
            </a:r>
          </a:p>
          <a:p>
            <a:pPr algn="l"/>
            <a:r>
              <a:rPr lang="en-US" sz="1600"/>
              <a:t>Thinking, problem solving  OR Finding solutions, error debugging.</a:t>
            </a:r>
          </a:p>
        </p:txBody>
      </p:sp>
    </p:spTree>
    <p:extLst>
      <p:ext uri="{BB962C8B-B14F-4D97-AF65-F5344CB8AC3E}">
        <p14:creationId xmlns:p14="http://schemas.microsoft.com/office/powerpoint/2010/main" val="415777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6109-C404-1830-052A-190F52EB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FAD63-651F-504A-37C2-D497AD6E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91295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7C8-DCC6-76C4-F60D-9A42B12C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E1A68-87CD-6A33-2F44-2A298475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66393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40B-E713-1166-2E46-BD8EC97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Number Datatype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7E99A-D13C-4B0A-09F9-7123D25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77286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5024-FA6D-C7EE-EE49-E59B234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EE3C-F1F1-8631-C154-6F5EFDECF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73893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A241-C3F8-4369-5219-016F6C2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251F6-0079-077E-62A4-6A4E6B79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3858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E3E-79B3-B494-A94E-13752A58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Javascript လေ့လာလို့ရတဲ့ 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51F32-514D-D3AA-52E1-FBEA6BA6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0" y="1856012"/>
            <a:ext cx="8003180" cy="5001988"/>
          </a:xfrm>
        </p:spPr>
      </p:pic>
    </p:spTree>
    <p:extLst>
      <p:ext uri="{BB962C8B-B14F-4D97-AF65-F5344CB8AC3E}">
        <p14:creationId xmlns:p14="http://schemas.microsoft.com/office/powerpoint/2010/main" val="260958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5A03-EE17-3F4B-45D4-188D819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3E9E0-5D56-ECAB-4429-23306574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4264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3ED1-5F6F-80AF-9227-87AECAC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0D5C4A-646F-E062-0024-34EB807EB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69"/>
            <a:ext cx="9144000" cy="6943969"/>
          </a:xfrm>
        </p:spPr>
      </p:pic>
    </p:spTree>
    <p:extLst>
      <p:ext uri="{BB962C8B-B14F-4D97-AF65-F5344CB8AC3E}">
        <p14:creationId xmlns:p14="http://schemas.microsoft.com/office/powerpoint/2010/main" val="114360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1F0-7FC4-A097-2C3E-698025A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04747-7C2B-8FC0-CE15-C24B9797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" y="164124"/>
            <a:ext cx="8782245" cy="6596184"/>
          </a:xfrm>
        </p:spPr>
      </p:pic>
    </p:spTree>
    <p:extLst>
      <p:ext uri="{BB962C8B-B14F-4D97-AF65-F5344CB8AC3E}">
        <p14:creationId xmlns:p14="http://schemas.microsoft.com/office/powerpoint/2010/main" val="266750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AF5-B17D-962F-B31B-2B2C3CD2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Arrayထဲက Object ကိုထုတ်ယူတဲ့အခါ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7C96D-A034-AA6A-7216-B1C34C2B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690688"/>
            <a:ext cx="8993261" cy="5167311"/>
          </a:xfrm>
        </p:spPr>
      </p:pic>
    </p:spTree>
    <p:extLst>
      <p:ext uri="{BB962C8B-B14F-4D97-AF65-F5344CB8AC3E}">
        <p14:creationId xmlns:p14="http://schemas.microsoft.com/office/powerpoint/2010/main" val="26356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B5E0-6C99-79D4-D3C7-DC1C33EF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စာဖတ်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A310-8C34-CB0C-9F6B-29B9F48B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ကျွန်တော်တို့ကသိအောင်သင်ပေးမယ်၊ ပိုသိ ပိုတတ်အောင်ဆက်စပ်အကြောင်းအရာတွေ ရှာဖွေဖတ်ရှုရမယ်။</a:t>
            </a:r>
          </a:p>
          <a:p>
            <a:endParaRPr lang="en-US"/>
          </a:p>
          <a:p>
            <a:r>
              <a:rPr lang="en-US"/>
              <a:t>သင်ကြားရေးနှင့်အတူပြသွားတဲ့ web စာမျက်နှာတွေကို </a:t>
            </a:r>
          </a:p>
          <a:p>
            <a:pPr marL="0" indent="0">
              <a:buNone/>
            </a:pPr>
            <a:r>
              <a:rPr lang="en-US"/>
              <a:t>အသေးစိတ်ဘာသာပြန်ဖတ်ရမယ်။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အသုံးအနှုန်းတွေ၊ အခေါ်အဝေါ် တွေ၊ သဘောတရားတွေကိုအလေးထားထပ်ခါထပ်ခါ ဖတ်ရအမယ်။</a:t>
            </a:r>
          </a:p>
        </p:txBody>
      </p:sp>
    </p:spTree>
    <p:extLst>
      <p:ext uri="{BB962C8B-B14F-4D97-AF65-F5344CB8AC3E}">
        <p14:creationId xmlns:p14="http://schemas.microsoft.com/office/powerpoint/2010/main" val="211631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EEFE-3325-9374-3C0C-D091418B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JavaScript ကိုလေ့လာလို့ရတဲ့ 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9B041-6F7E-EFDE-2A42-2A025FC44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4"/>
            <a:ext cx="6962140" cy="5032375"/>
          </a:xfrm>
        </p:spPr>
      </p:pic>
    </p:spTree>
    <p:extLst>
      <p:ext uri="{BB962C8B-B14F-4D97-AF65-F5344CB8AC3E}">
        <p14:creationId xmlns:p14="http://schemas.microsoft.com/office/powerpoint/2010/main" val="318379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BA45-32C0-9A3C-540E-B1E303A6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BEBAD-DEA7-2264-1D5C-63BD9BD5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365126"/>
            <a:ext cx="8672830" cy="6348289"/>
          </a:xfrm>
        </p:spPr>
      </p:pic>
    </p:spTree>
    <p:extLst>
      <p:ext uri="{BB962C8B-B14F-4D97-AF65-F5344CB8AC3E}">
        <p14:creationId xmlns:p14="http://schemas.microsoft.com/office/powerpoint/2010/main" val="368469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B3A5-234E-D313-3062-E50E8933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Functionထဲတွင် တခြား function အစားထိုးခြင်း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71066-C86E-E384-D7A2-DD8CD73E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2" y="1380148"/>
            <a:ext cx="8647040" cy="5356714"/>
          </a:xfrm>
        </p:spPr>
      </p:pic>
    </p:spTree>
    <p:extLst>
      <p:ext uri="{BB962C8B-B14F-4D97-AF65-F5344CB8AC3E}">
        <p14:creationId xmlns:p14="http://schemas.microsoft.com/office/powerpoint/2010/main" val="23919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9B64-931A-D4FE-C148-255B2428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Global scope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EEDF4-871E-8007-A347-DD117DB40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1367692"/>
            <a:ext cx="8797876" cy="5384799"/>
          </a:xfrm>
        </p:spPr>
      </p:pic>
    </p:spTree>
    <p:extLst>
      <p:ext uri="{BB962C8B-B14F-4D97-AF65-F5344CB8AC3E}">
        <p14:creationId xmlns:p14="http://schemas.microsoft.com/office/powerpoint/2010/main" val="1851142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F09-171E-672F-BA74-B026A5C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သစ်သီးဝယ်ယူတွက်ချက်ခြင်း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FD1D5-98AA-8C0F-B617-7BBB3E099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" y="1383324"/>
            <a:ext cx="8964247" cy="5275384"/>
          </a:xfrm>
        </p:spPr>
      </p:pic>
    </p:spTree>
    <p:extLst>
      <p:ext uri="{BB962C8B-B14F-4D97-AF65-F5344CB8AC3E}">
        <p14:creationId xmlns:p14="http://schemas.microsoft.com/office/powerpoint/2010/main" val="361468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AE58-F508-95C6-C544-ED918F72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36C4-4C95-2D1A-B492-0BD1DC9F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" y="1825624"/>
            <a:ext cx="8948616" cy="5032375"/>
          </a:xfrm>
        </p:spPr>
      </p:pic>
    </p:spTree>
    <p:extLst>
      <p:ext uri="{BB962C8B-B14F-4D97-AF65-F5344CB8AC3E}">
        <p14:creationId xmlns:p14="http://schemas.microsoft.com/office/powerpoint/2010/main" val="91039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308-9537-60AE-1842-CCD27703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/>
              <a:t>Obj ထဲက function ကို ဒီပုံစံခေါ်ပေးရပါတယ်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B8830-780C-5239-8C15-8CB67C84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1" y="1427040"/>
            <a:ext cx="8868215" cy="5364529"/>
          </a:xfrm>
        </p:spPr>
      </p:pic>
    </p:spTree>
    <p:extLst>
      <p:ext uri="{BB962C8B-B14F-4D97-AF65-F5344CB8AC3E}">
        <p14:creationId xmlns:p14="http://schemas.microsoft.com/office/powerpoint/2010/main" val="340060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994-819D-EE9E-A45C-704A67F4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FB506-F592-EE6F-CDB3-848E3846E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" y="1690690"/>
            <a:ext cx="8758799" cy="4991464"/>
          </a:xfrm>
        </p:spPr>
      </p:pic>
    </p:spTree>
    <p:extLst>
      <p:ext uri="{BB962C8B-B14F-4D97-AF65-F5344CB8AC3E}">
        <p14:creationId xmlns:p14="http://schemas.microsoft.com/office/powerpoint/2010/main" val="334700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D8E1-F09C-78DE-DDED-E5D57268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3061-0C1F-1424-A742-0614B516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690688"/>
            <a:ext cx="8940800" cy="5167311"/>
          </a:xfrm>
        </p:spPr>
      </p:pic>
    </p:spTree>
    <p:extLst>
      <p:ext uri="{BB962C8B-B14F-4D97-AF65-F5344CB8AC3E}">
        <p14:creationId xmlns:p14="http://schemas.microsoft.com/office/powerpoint/2010/main" val="142918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C90C-9427-B6A6-7B94-B3F338DA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AA16F-7452-0209-1B3C-C0AF993F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1" y="1211385"/>
            <a:ext cx="8818978" cy="5556738"/>
          </a:xfrm>
        </p:spPr>
      </p:pic>
    </p:spTree>
    <p:extLst>
      <p:ext uri="{BB962C8B-B14F-4D97-AF65-F5344CB8AC3E}">
        <p14:creationId xmlns:p14="http://schemas.microsoft.com/office/powerpoint/2010/main" val="418033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8FB4-DA4A-EC4B-2948-0F9DF361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Math Basic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B2C445-3C5E-4FD3-D814-7764AE38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03" y="1690689"/>
            <a:ext cx="6794793" cy="4246746"/>
          </a:xfrm>
        </p:spPr>
      </p:pic>
    </p:spTree>
    <p:extLst>
      <p:ext uri="{BB962C8B-B14F-4D97-AF65-F5344CB8AC3E}">
        <p14:creationId xmlns:p14="http://schemas.microsoft.com/office/powerpoint/2010/main" val="187604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DC7A-EB73-66B4-A632-B9FC04D1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8E37B-6F10-070D-8196-A117DE6A5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" y="148492"/>
            <a:ext cx="9003323" cy="6557108"/>
          </a:xfrm>
        </p:spPr>
      </p:pic>
    </p:spTree>
    <p:extLst>
      <p:ext uri="{BB962C8B-B14F-4D97-AF65-F5344CB8AC3E}">
        <p14:creationId xmlns:p14="http://schemas.microsoft.com/office/powerpoint/2010/main" val="152027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69F3-1B86-2985-70E1-69D59A3B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58018-144D-0AC6-3C6C-14AD700A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365126"/>
            <a:ext cx="8956431" cy="6285766"/>
          </a:xfrm>
        </p:spPr>
      </p:pic>
    </p:spTree>
    <p:extLst>
      <p:ext uri="{BB962C8B-B14F-4D97-AF65-F5344CB8AC3E}">
        <p14:creationId xmlns:p14="http://schemas.microsoft.com/office/powerpoint/2010/main" val="2334691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4031-65ED-B603-0A96-647BF84F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002CB-4F1E-5FA2-6DC0-1F0E57675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65126"/>
            <a:ext cx="8774430" cy="6293582"/>
          </a:xfrm>
        </p:spPr>
      </p:pic>
    </p:spTree>
    <p:extLst>
      <p:ext uri="{BB962C8B-B14F-4D97-AF65-F5344CB8AC3E}">
        <p14:creationId xmlns:p14="http://schemas.microsoft.com/office/powerpoint/2010/main" val="4133181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202B-789E-6BC3-B2AA-68AD5642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MBDbootstrap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8549A9-5B12-03EE-CE98-1981C47FE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1" y="1422400"/>
            <a:ext cx="8409353" cy="5314461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4CAFF-275F-36E6-37B4-7BF2F53DC264}"/>
                  </a:ext>
                </a:extLst>
              </p14:cNvPr>
              <p14:cNvContentPartPr/>
              <p14:nvPr/>
            </p14:nvContentPartPr>
            <p14:xfrm>
              <a:off x="3899646" y="92234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4CAFF-275F-36E6-37B4-7BF2F53DC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1646" y="81434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8E1212-53E5-4041-CA57-8674EDB204FB}"/>
                  </a:ext>
                </a:extLst>
              </p14:cNvPr>
              <p14:cNvContentPartPr/>
              <p14:nvPr/>
            </p14:nvContentPartPr>
            <p14:xfrm>
              <a:off x="2250486" y="9691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8E1212-53E5-4041-CA57-8674EDB204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2846" y="86114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165F79-8008-B1E2-2E61-F0C26906C00F}"/>
                  </a:ext>
                </a:extLst>
              </p14:cNvPr>
              <p14:cNvContentPartPr/>
              <p14:nvPr/>
            </p14:nvContentPartPr>
            <p14:xfrm>
              <a:off x="2688606" y="118766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165F79-8008-B1E2-2E61-F0C26906C0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0606" y="1170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558AE7-7A16-8D2D-0D90-23654709A7CA}"/>
                  </a:ext>
                </a:extLst>
              </p14:cNvPr>
              <p14:cNvContentPartPr/>
              <p14:nvPr/>
            </p14:nvContentPartPr>
            <p14:xfrm>
              <a:off x="2594646" y="12269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558AE7-7A16-8D2D-0D90-23654709A7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6006" y="1217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48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4BD-FE8B-BAC8-0F1A-C3A23448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Triangleတွက်နည်း(A=1/2bh)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49366-CE9B-7681-C36D-1859A18B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44651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F4C-271C-EDD8-BBFF-13EDFC2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 အခွန်တွက်ချက်ခြင်း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6B93E-ABA9-A369-834F-DF872D83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664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5673-E0E6-6704-20BB-9737620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JavaScript အလုပ်လုပ်ပုံ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A5BE6-6363-AA79-2F7D-9FDC0BB15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92036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497A-79BB-7A22-0E45-A52CD2C6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FE212-FF51-C5F9-A402-9B6027E2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35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1B65-9FE5-B088-745E-16FD2F35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E5B35-AC2E-B1B6-59DE-FE3251E8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4139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4425-21D0-C1DA-E030-4A8E3811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CF691-497D-DA0D-AD25-9393BF5A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0553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469</Words>
  <Application>Microsoft Office PowerPoint</Application>
  <PresentationFormat>On-screen Show (4:3)</PresentationFormat>
  <Paragraphs>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စာဘယ်လိုလေ့လာရမလဲ</vt:lpstr>
      <vt:lpstr>စာဖတ်</vt:lpstr>
      <vt:lpstr>Math Basic</vt:lpstr>
      <vt:lpstr>Triangleတွက်နည်း(A=1/2bh)</vt:lpstr>
      <vt:lpstr>  အခွန်တွက်ချက်ခြင်း</vt:lpstr>
      <vt:lpstr>JavaScript အလုပ်လုပ်ပုံ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Datatype</vt:lpstr>
      <vt:lpstr>PowerPoint Presentation</vt:lpstr>
      <vt:lpstr>PowerPoint Presentation</vt:lpstr>
      <vt:lpstr>Javascript လေ့လာလို့ရတဲ့ web</vt:lpstr>
      <vt:lpstr>PowerPoint Presentation</vt:lpstr>
      <vt:lpstr>PowerPoint Presentation</vt:lpstr>
      <vt:lpstr>PowerPoint Presentation</vt:lpstr>
      <vt:lpstr>Arrayထဲက Object ကိုထုတ်ယူတဲ့အခါ</vt:lpstr>
      <vt:lpstr>JavaScript ကိုလေ့လာလို့ရတဲ့ web</vt:lpstr>
      <vt:lpstr>PowerPoint Presentation</vt:lpstr>
      <vt:lpstr>Functionထဲတွင် တခြား function အစားထိုးခြင်း</vt:lpstr>
      <vt:lpstr>Global scope</vt:lpstr>
      <vt:lpstr>သစ်သီးဝယ်ယူတွက်ချက်ခြင်း</vt:lpstr>
      <vt:lpstr>PowerPoint Presentation</vt:lpstr>
      <vt:lpstr>Obj ထဲက function ကို ဒီပုံစံခေါ်ပေးရပါတယ်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MBDbootstrap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စာဘယ်လိုလေ့လာရမလဲ</dc:title>
  <dc:creator>zaw myo</dc:creator>
  <cp:lastModifiedBy>mgmgzawmyo098295@gmail.com</cp:lastModifiedBy>
  <cp:revision>26</cp:revision>
  <dcterms:created xsi:type="dcterms:W3CDTF">2022-11-10T14:58:20Z</dcterms:created>
  <dcterms:modified xsi:type="dcterms:W3CDTF">2023-03-10T15:36:41Z</dcterms:modified>
</cp:coreProperties>
</file>