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203"/>
    <a:srgbClr val="FF00FF"/>
    <a:srgbClr val="51D6FC"/>
    <a:srgbClr val="51E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64"/>
    <p:restoredTop sz="96928"/>
  </p:normalViewPr>
  <p:slideViewPr>
    <p:cSldViewPr snapToGrid="0">
      <p:cViewPr>
        <p:scale>
          <a:sx n="105" d="100"/>
          <a:sy n="105" d="100"/>
        </p:scale>
        <p:origin x="1544" y="1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5E59-ED11-81BA-9F4D-C2A9868F7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0D84-DB0E-C5F1-81CC-4F6B27F61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91FD-ABC3-5794-CC25-1CD3A588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D5FD-C21D-71DD-6654-403FC37C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AABF9-CC8C-A4AE-5DFB-1A078C7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5BA4-6E8C-08CF-CBDD-EF77207B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30F25-930D-3921-367F-0D0E6EF0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3F7D-BFDE-F8D2-92FE-5AFC0C21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C6BB-D378-347C-C958-D26F9747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5FB2-750C-A3DF-EB13-610F9C72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DE4D2-EB96-3687-E662-49365EEDC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C52A-5FF9-E05B-DEBE-2FC91F64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5742-99B7-DEE6-12A3-D9AB3DA8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E3AC-A552-0A7C-35BB-64AFCDD8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33FE-A843-64A8-1AED-0FFD72E5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DC8-FE87-D8AC-73D7-EBE06C49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29C5-FFB9-534A-9329-0AC18800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5635-F9CB-255A-3D64-D977037F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BDB1-50F9-54C2-6F75-ED57703B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EBA5-6D56-57DC-7AAB-B756403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4540-E414-8E73-D1B6-0D484ACA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C099-324D-936E-BADB-B3323AAB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DA15-785D-4FE2-5D76-DE06FC67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37AD-1D0D-0D9A-2E54-3C67BA65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FAF0-DCDA-18EF-1A81-24540208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D6D-3841-A8E2-6F11-15A8DC0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4F98-55F1-A25B-E55D-1E8C95A1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18D-BFF6-E012-2A7E-FB327AA6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49DF9-9D37-2485-DB23-19C0E456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8B520-85DE-D6A0-0521-4B4675DF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EB6F-4C9C-F2B3-9307-742108D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A235-DF9A-0E5B-2EAA-85077E37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3909-81A0-97A8-B84E-79D47D43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63ED-D74C-91F7-562B-5C066AEF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38C50-2825-4244-E0E5-F9C273C3E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9DC4B-2D45-2454-7F56-9EF52DB0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7FA77-3715-585D-8D82-A4747FD0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28125-8A76-B307-EE2D-B3B3852A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1F82A-ADA9-51A1-2908-C7B78258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E4AB-A29A-EE31-8A42-686225E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0DC35-92A2-DDCE-EDFE-7160933F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99FE-9EB8-14BB-C01C-F05FBAEE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3651B-8C7F-0DA0-2FDA-DACE2D24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7972A-FA6B-90E6-E25E-0C16960A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58F0B-A21F-B680-8FAD-9B9468EE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F16D-DEFA-01C4-BE0B-86399FFA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7CA-BBD5-E77B-A45E-844C11C1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B36C-5212-55CE-D133-B7D3F98A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74531-A402-45AA-8C27-7A807285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AFC60-216A-AFBD-5769-2402BB76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8C163-A843-317D-BCFA-6970DCA1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F47A-76F3-CE1A-C8DE-6FACF87F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051B-55BF-BE52-1992-C1CBA40C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8DA95-CC06-E84D-F4D0-DC3E6BFF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AD7EF-B77D-BE84-39C7-B46D5A27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2924-109D-DFA9-F1AB-4BC2EA4D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5D71-673C-241B-F49D-20204E20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4D31A-12E3-BC8F-DAAE-7FE52966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4BE67-DBA1-E94B-D907-BC0529D4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59D75-A191-F1F7-48F6-86D892F58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10A2-1B8C-309B-48DD-CE80042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1830-95DA-9748-975D-E94324B89D2B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FCF5-FEE8-B3A1-F394-54E2F8DB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7205-923A-0A44-5386-76747414E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docs.google.com/document/d/17LVewsMqkUK4TJSgpn0R9CRk3pxeZ-YlVmrYFyTdm8c/edi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637401" y="2137428"/>
            <a:ext cx="98011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C     </a:t>
            </a:r>
            <a:r>
              <a:rPr lang="en-US" sz="15000" dirty="0"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</a:t>
            </a:r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LAB</a:t>
            </a:r>
          </a:p>
        </p:txBody>
      </p:sp>
      <p:pic>
        <p:nvPicPr>
          <p:cNvPr id="4" name="Picture 3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F60AB80A-D2C8-1DE9-D7FB-DA80E1E67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28761">
            <a:off x="1645290" y="1083717"/>
            <a:ext cx="4085220" cy="4163184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72F4EC1D-3A77-B62A-C246-B19ADBC724FE}"/>
              </a:ext>
            </a:extLst>
          </p:cNvPr>
          <p:cNvSpPr/>
          <p:nvPr/>
        </p:nvSpPr>
        <p:spPr>
          <a:xfrm>
            <a:off x="3963812" y="4538085"/>
            <a:ext cx="536905" cy="486874"/>
          </a:xfrm>
          <a:prstGeom prst="ellipse">
            <a:avLst/>
          </a:prstGeom>
          <a:solidFill>
            <a:srgbClr val="E32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6DCC111A-8579-2A5D-1527-93C3CD397A8F}"/>
              </a:ext>
            </a:extLst>
          </p:cNvPr>
          <p:cNvSpPr/>
          <p:nvPr/>
        </p:nvSpPr>
        <p:spPr>
          <a:xfrm>
            <a:off x="2587465" y="3996648"/>
            <a:ext cx="270378" cy="2851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BCD712D-C3A4-C927-EE61-864CBAA7015E}"/>
              </a:ext>
            </a:extLst>
          </p:cNvPr>
          <p:cNvSpPr/>
          <p:nvPr/>
        </p:nvSpPr>
        <p:spPr>
          <a:xfrm>
            <a:off x="3141864" y="2534744"/>
            <a:ext cx="1006834" cy="956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3211D-F0E9-7DF9-36F5-2D4D60FD2F43}"/>
              </a:ext>
            </a:extLst>
          </p:cNvPr>
          <p:cNvSpPr txBox="1"/>
          <p:nvPr/>
        </p:nvSpPr>
        <p:spPr>
          <a:xfrm>
            <a:off x="4888082" y="4055463"/>
            <a:ext cx="6213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RATION</a:t>
            </a:r>
          </a:p>
        </p:txBody>
      </p:sp>
      <p:sp>
        <p:nvSpPr>
          <p:cNvPr id="8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4ABC27-BEF2-5DD5-8CAE-635E4240C839}"/>
              </a:ext>
            </a:extLst>
          </p:cNvPr>
          <p:cNvSpPr/>
          <p:nvPr/>
        </p:nvSpPr>
        <p:spPr>
          <a:xfrm>
            <a:off x="8242397" y="4370211"/>
            <a:ext cx="1209675" cy="1264106"/>
          </a:xfrm>
          <a:prstGeom prst="ellipse">
            <a:avLst/>
          </a:prstGeom>
          <a:solidFill>
            <a:srgbClr val="FF00FF"/>
          </a:solidFill>
          <a:ln w="158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874832-A62F-C4FD-1F11-9DC98619448B}"/>
              </a:ext>
            </a:extLst>
          </p:cNvPr>
          <p:cNvSpPr/>
          <p:nvPr/>
        </p:nvSpPr>
        <p:spPr>
          <a:xfrm>
            <a:off x="3535202" y="4283297"/>
            <a:ext cx="1352880" cy="1365782"/>
          </a:xfrm>
          <a:prstGeom prst="ellipse">
            <a:avLst/>
          </a:prstGeom>
          <a:solidFill>
            <a:srgbClr val="E32203"/>
          </a:solidFill>
          <a:ln w="158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0A782-F039-AEAF-0705-F7AE6FBCA6F1}"/>
              </a:ext>
            </a:extLst>
          </p:cNvPr>
          <p:cNvSpPr txBox="1"/>
          <p:nvPr/>
        </p:nvSpPr>
        <p:spPr>
          <a:xfrm>
            <a:off x="8463488" y="4781522"/>
            <a:ext cx="76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23056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1546379" y="1838527"/>
            <a:ext cx="85450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C      LAB</a:t>
            </a:r>
          </a:p>
        </p:txBody>
      </p:sp>
      <p:pic>
        <p:nvPicPr>
          <p:cNvPr id="4" name="Picture 3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F60AB80A-D2C8-1DE9-D7FB-DA80E1E67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2542">
            <a:off x="1621278" y="420751"/>
            <a:ext cx="5616697" cy="5723887"/>
          </a:xfrm>
          <a:prstGeom prst="rect">
            <a:avLst/>
          </a:prstGeom>
        </p:spPr>
      </p:pic>
      <p:sp>
        <p:nvSpPr>
          <p:cNvPr id="6" name="Oval 5">
            <a:hlinkClick r:id="rId3" action="ppaction://hlinksldjump"/>
            <a:extLst>
              <a:ext uri="{FF2B5EF4-FFF2-40B4-BE49-F238E27FC236}">
                <a16:creationId xmlns:a16="http://schemas.microsoft.com/office/drawing/2014/main" id="{72F4EC1D-3A77-B62A-C246-B19ADBC724FE}"/>
              </a:ext>
            </a:extLst>
          </p:cNvPr>
          <p:cNvSpPr/>
          <p:nvPr/>
        </p:nvSpPr>
        <p:spPr>
          <a:xfrm>
            <a:off x="3375853" y="577201"/>
            <a:ext cx="785055" cy="782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6DCC111A-8579-2A5D-1527-93C3CD397A8F}"/>
              </a:ext>
            </a:extLst>
          </p:cNvPr>
          <p:cNvSpPr/>
          <p:nvPr/>
        </p:nvSpPr>
        <p:spPr>
          <a:xfrm>
            <a:off x="5408668" y="1704415"/>
            <a:ext cx="495563" cy="5480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3BCD712D-C3A4-C927-EE61-864CBAA7015E}"/>
              </a:ext>
            </a:extLst>
          </p:cNvPr>
          <p:cNvSpPr/>
          <p:nvPr/>
        </p:nvSpPr>
        <p:spPr>
          <a:xfrm>
            <a:off x="3914684" y="2831592"/>
            <a:ext cx="1146047" cy="11948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3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4746-223C-53F2-EDDE-45250FEA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464" y="45315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Login Page</a:t>
            </a:r>
          </a:p>
        </p:txBody>
      </p:sp>
      <p:pic>
        <p:nvPicPr>
          <p:cNvPr id="3" name="Picture 2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345452C3-37BC-212A-6F65-DE28E5391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7666">
            <a:off x="8820946" y="433077"/>
            <a:ext cx="3167385" cy="3227832"/>
          </a:xfrm>
          <a:prstGeom prst="rect">
            <a:avLst/>
          </a:prstGeom>
        </p:spPr>
      </p:pic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1D2F383B-43FF-78AB-0184-C9F5D8D2A93C}"/>
              </a:ext>
            </a:extLst>
          </p:cNvPr>
          <p:cNvSpPr/>
          <p:nvPr/>
        </p:nvSpPr>
        <p:spPr>
          <a:xfrm>
            <a:off x="10832592" y="1060704"/>
            <a:ext cx="597408" cy="5496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57A827-0E90-B2EB-70EC-1C70C117E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853323"/>
              </p:ext>
            </p:extLst>
          </p:nvPr>
        </p:nvGraphicFramePr>
        <p:xfrm>
          <a:off x="1121664" y="701734"/>
          <a:ext cx="5385816" cy="511218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383582961"/>
                    </a:ext>
                  </a:extLst>
                </a:gridCol>
              </a:tblGrid>
              <a:tr h="5112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21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F208C5-4A16-1224-67F8-94404C63377A}"/>
              </a:ext>
            </a:extLst>
          </p:cNvPr>
          <p:cNvSpPr txBox="1"/>
          <p:nvPr/>
        </p:nvSpPr>
        <p:spPr>
          <a:xfrm>
            <a:off x="3226304" y="998007"/>
            <a:ext cx="8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CCD69-552F-06FA-A58C-25B63099E00C}"/>
              </a:ext>
            </a:extLst>
          </p:cNvPr>
          <p:cNvSpPr txBox="1"/>
          <p:nvPr/>
        </p:nvSpPr>
        <p:spPr>
          <a:xfrm>
            <a:off x="1725168" y="1642902"/>
            <a:ext cx="502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</a:t>
            </a:r>
          </a:p>
          <a:p>
            <a:r>
              <a:rPr lang="en-US" dirty="0"/>
              <a:t>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C20BC-11B1-94FB-5117-FEE2DE29A0DB}"/>
              </a:ext>
            </a:extLst>
          </p:cNvPr>
          <p:cNvSpPr txBox="1"/>
          <p:nvPr/>
        </p:nvSpPr>
        <p:spPr>
          <a:xfrm>
            <a:off x="1702308" y="2476969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______________________________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B893CC-D43C-9AA3-3000-559A134C3E08}"/>
              </a:ext>
            </a:extLst>
          </p:cNvPr>
          <p:cNvGrpSpPr/>
          <p:nvPr/>
        </p:nvGrpSpPr>
        <p:grpSpPr>
          <a:xfrm>
            <a:off x="2833654" y="3800127"/>
            <a:ext cx="1828239" cy="369332"/>
            <a:chOff x="3667600" y="4353274"/>
            <a:chExt cx="1828239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FA01F6-AC78-3FB1-15D8-33E29EEFE6B0}"/>
                </a:ext>
              </a:extLst>
            </p:cNvPr>
            <p:cNvSpPr txBox="1"/>
            <p:nvPr/>
          </p:nvSpPr>
          <p:spPr>
            <a:xfrm>
              <a:off x="3667600" y="4353274"/>
              <a:ext cx="16241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Remember Me </a:t>
              </a: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41E9DB02-69B1-55FB-1539-0F7BFE7E2844}"/>
                </a:ext>
              </a:extLst>
            </p:cNvPr>
            <p:cNvSpPr/>
            <p:nvPr/>
          </p:nvSpPr>
          <p:spPr>
            <a:xfrm>
              <a:off x="5251999" y="4444704"/>
              <a:ext cx="243840" cy="19853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153487A-0ED7-DCCD-0363-40CF4ECFE8EB}"/>
              </a:ext>
            </a:extLst>
          </p:cNvPr>
          <p:cNvSpPr txBox="1"/>
          <p:nvPr/>
        </p:nvSpPr>
        <p:spPr>
          <a:xfrm>
            <a:off x="2903648" y="4162198"/>
            <a:ext cx="182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Forgot Password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13160-5964-5517-4F93-7EF30838F880}"/>
              </a:ext>
            </a:extLst>
          </p:cNvPr>
          <p:cNvSpPr txBox="1"/>
          <p:nvPr/>
        </p:nvSpPr>
        <p:spPr>
          <a:xfrm>
            <a:off x="3226304" y="3212651"/>
            <a:ext cx="796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5D525-E41E-CCB2-0DF4-9C9998B1472C}"/>
              </a:ext>
            </a:extLst>
          </p:cNvPr>
          <p:cNvGrpSpPr/>
          <p:nvPr/>
        </p:nvGrpSpPr>
        <p:grpSpPr>
          <a:xfrm>
            <a:off x="2184467" y="4937716"/>
            <a:ext cx="3224397" cy="510122"/>
            <a:chOff x="2924834" y="5589998"/>
            <a:chExt cx="3224397" cy="510122"/>
          </a:xfrm>
        </p:grpSpPr>
        <p:pic>
          <p:nvPicPr>
            <p:cNvPr id="1026" name="Picture 2" descr="The Secret History of the Google Logo">
              <a:extLst>
                <a:ext uri="{FF2B5EF4-FFF2-40B4-BE49-F238E27FC236}">
                  <a16:creationId xmlns:a16="http://schemas.microsoft.com/office/drawing/2014/main" id="{1E832152-C5FE-1D62-1D6B-4CDAD0C6BB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2" t="9144" r="28258" b="8990"/>
            <a:stretch/>
          </p:blipFill>
          <p:spPr bwMode="auto">
            <a:xfrm>
              <a:off x="2924834" y="5589998"/>
              <a:ext cx="527284" cy="51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80B43-D767-36C8-2B30-272CC09BFA4C}"/>
                </a:ext>
              </a:extLst>
            </p:cNvPr>
            <p:cNvSpPr txBox="1"/>
            <p:nvPr/>
          </p:nvSpPr>
          <p:spPr>
            <a:xfrm>
              <a:off x="3714255" y="5660393"/>
              <a:ext cx="243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Continue with Google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734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8920" y="5176492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About</a:t>
            </a:r>
          </a:p>
        </p:txBody>
      </p:sp>
      <p:pic>
        <p:nvPicPr>
          <p:cNvPr id="4" name="Picture 3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F60AB80A-D2C8-1DE9-D7FB-DA80E1E67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195"/>
            <a:ext cx="3649148" cy="3718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534179" y="3439095"/>
            <a:ext cx="10091739" cy="173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750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       LAB</a:t>
            </a:r>
            <a:endParaRPr lang="en-US" sz="12500" dirty="0">
              <a:solidFill>
                <a:schemeClr val="bg2">
                  <a:lumMod val="9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1167195" y="1959170"/>
            <a:ext cx="1583768" cy="1576117"/>
          </a:xfrm>
          <a:prstGeom prst="ellipse">
            <a:avLst/>
          </a:prstGeom>
          <a:solidFill>
            <a:srgbClr val="E3220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C09D9499-8A91-7E96-E079-31961E567FE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4" action="ppaction://hlinksldjump"/>
            <a:extLst>
              <a:ext uri="{FF2B5EF4-FFF2-40B4-BE49-F238E27FC236}">
                <a16:creationId xmlns:a16="http://schemas.microsoft.com/office/drawing/2014/main" id="{CC1F8DBC-FF36-D8ED-C047-DD09AFE11AF5}"/>
              </a:ext>
            </a:extLst>
          </p:cNvPr>
          <p:cNvSpPr/>
          <p:nvPr/>
        </p:nvSpPr>
        <p:spPr>
          <a:xfrm>
            <a:off x="2908851" y="2916152"/>
            <a:ext cx="785054" cy="782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895AB7-4F24-D7AD-8C3D-C76FE9A5D1B1}"/>
              </a:ext>
            </a:extLst>
          </p:cNvPr>
          <p:cNvSpPr/>
          <p:nvPr/>
        </p:nvSpPr>
        <p:spPr>
          <a:xfrm>
            <a:off x="2083028" y="3786259"/>
            <a:ext cx="1335867" cy="12354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5" action="ppaction://hlinksldjump"/>
            <a:extLst>
              <a:ext uri="{FF2B5EF4-FFF2-40B4-BE49-F238E27FC236}">
                <a16:creationId xmlns:a16="http://schemas.microsoft.com/office/drawing/2014/main" id="{29B85C8E-E261-2FB5-C009-9B3DB93F5290}"/>
              </a:ext>
            </a:extLst>
          </p:cNvPr>
          <p:cNvSpPr/>
          <p:nvPr/>
        </p:nvSpPr>
        <p:spPr>
          <a:xfrm>
            <a:off x="2000222" y="3719018"/>
            <a:ext cx="1416359" cy="13140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Cool Thing</a:t>
            </a:r>
          </a:p>
        </p:txBody>
      </p:sp>
      <p:pic>
        <p:nvPicPr>
          <p:cNvPr id="4" name="Picture 3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F60AB80A-D2C8-1DE9-D7FB-DA80E1E67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3195"/>
            <a:ext cx="3649148" cy="37187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567633" y="3535286"/>
            <a:ext cx="10091739" cy="173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750" kern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       LAB</a:t>
            </a:r>
            <a:endParaRPr lang="en-US" sz="12500" dirty="0">
              <a:solidFill>
                <a:schemeClr val="bg2">
                  <a:lumMod val="9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2765175" y="2127846"/>
            <a:ext cx="1583768" cy="1576117"/>
          </a:xfrm>
          <a:prstGeom prst="ellipse">
            <a:avLst/>
          </a:prstGeom>
          <a:solidFill>
            <a:srgbClr val="51EA2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hlinkClick r:id="rId3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4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9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28</Words>
  <Application>Microsoft Macintosh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Login Page</vt:lpstr>
      <vt:lpstr>About</vt:lpstr>
      <vt:lpstr>Cool 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Alta, Emily Irene</dc:creator>
  <cp:lastModifiedBy>Alta, Emily Irene</cp:lastModifiedBy>
  <cp:revision>2</cp:revision>
  <dcterms:created xsi:type="dcterms:W3CDTF">2023-07-10T14:35:08Z</dcterms:created>
  <dcterms:modified xsi:type="dcterms:W3CDTF">2023-07-11T22:57:18Z</dcterms:modified>
</cp:coreProperties>
</file>