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66" r:id="rId9"/>
    <p:sldId id="265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C00"/>
    <a:srgbClr val="A5A5A5"/>
    <a:srgbClr val="51D6FC"/>
    <a:srgbClr val="E32203"/>
    <a:srgbClr val="FDAB00"/>
    <a:srgbClr val="BE37F4"/>
    <a:srgbClr val="FF00FF"/>
    <a:srgbClr val="51E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/>
    <p:restoredTop sz="96928"/>
  </p:normalViewPr>
  <p:slideViewPr>
    <p:cSldViewPr snapToGrid="0">
      <p:cViewPr>
        <p:scale>
          <a:sx n="113" d="100"/>
          <a:sy n="113" d="100"/>
        </p:scale>
        <p:origin x="106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E31D21-27F9-42D9-8CB6-3B77CFAB57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85AE57-6336-4413-BE82-2883147DF9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sng" dirty="0">
              <a:solidFill>
                <a:srgbClr val="F5EC00"/>
              </a:solidFill>
            </a:rPr>
            <a:t>Weekly Check-ins</a:t>
          </a:r>
          <a:endParaRPr lang="en-US" dirty="0">
            <a:solidFill>
              <a:srgbClr val="F5EC00"/>
            </a:solidFill>
          </a:endParaRPr>
        </a:p>
      </dgm:t>
    </dgm:pt>
    <dgm:pt modelId="{FA7C926B-F0B7-4CB4-988B-3C7D2B3DD1C4}" type="parTrans" cxnId="{D78715D9-071F-4497-BC0B-08470338F64D}">
      <dgm:prSet/>
      <dgm:spPr/>
      <dgm:t>
        <a:bodyPr/>
        <a:lstStyle/>
        <a:p>
          <a:endParaRPr lang="en-US"/>
        </a:p>
      </dgm:t>
    </dgm:pt>
    <dgm:pt modelId="{EA3DA5F7-C848-4028-9C2D-DD5214CAED1A}" type="sibTrans" cxnId="{D78715D9-071F-4497-BC0B-08470338F64D}">
      <dgm:prSet/>
      <dgm:spPr/>
      <dgm:t>
        <a:bodyPr/>
        <a:lstStyle/>
        <a:p>
          <a:endParaRPr lang="en-US"/>
        </a:p>
      </dgm:t>
    </dgm:pt>
    <dgm:pt modelId="{0ADE84E5-6EDB-4D74-AF73-C592DD37CB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Simulated Team Experiences</a:t>
          </a:r>
        </a:p>
      </dgm:t>
    </dgm:pt>
    <dgm:pt modelId="{736B07DF-1622-4485-A55E-A3999DB85240}" type="parTrans" cxnId="{70D1634F-7327-4FCA-82C0-C4333B9CF949}">
      <dgm:prSet/>
      <dgm:spPr/>
      <dgm:t>
        <a:bodyPr/>
        <a:lstStyle/>
        <a:p>
          <a:endParaRPr lang="en-US"/>
        </a:p>
      </dgm:t>
    </dgm:pt>
    <dgm:pt modelId="{B15D77CE-4129-4E3E-A0EB-AA278C210483}" type="sibTrans" cxnId="{70D1634F-7327-4FCA-82C0-C4333B9CF949}">
      <dgm:prSet/>
      <dgm:spPr/>
      <dgm:t>
        <a:bodyPr/>
        <a:lstStyle/>
        <a:p>
          <a:endParaRPr lang="en-US"/>
        </a:p>
      </dgm:t>
    </dgm:pt>
    <dgm:pt modelId="{EA715BD8-D9D4-4D88-9695-E2B6F17E35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Bingo! Learning</a:t>
          </a:r>
        </a:p>
      </dgm:t>
    </dgm:pt>
    <dgm:pt modelId="{41DD168F-1DB1-4C93-9314-BBE255A87273}" type="parTrans" cxnId="{5FD2BB6A-5B24-4A1D-93E6-4D32E3B82F0C}">
      <dgm:prSet/>
      <dgm:spPr/>
      <dgm:t>
        <a:bodyPr/>
        <a:lstStyle/>
        <a:p>
          <a:endParaRPr lang="en-US"/>
        </a:p>
      </dgm:t>
    </dgm:pt>
    <dgm:pt modelId="{A869E98D-788B-45B7-B623-65F5E5B59308}" type="sibTrans" cxnId="{5FD2BB6A-5B24-4A1D-93E6-4D32E3B82F0C}">
      <dgm:prSet/>
      <dgm:spPr/>
      <dgm:t>
        <a:bodyPr/>
        <a:lstStyle/>
        <a:p>
          <a:endParaRPr lang="en-US"/>
        </a:p>
      </dgm:t>
    </dgm:pt>
    <dgm:pt modelId="{672E5AAB-8C8E-4CBB-AB0B-5D5708DDD5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Iterative Assignments</a:t>
          </a:r>
        </a:p>
      </dgm:t>
    </dgm:pt>
    <dgm:pt modelId="{783D9D87-A22D-4F02-82C9-60600D18F66A}" type="parTrans" cxnId="{27701B79-E17D-452C-8C74-9B72B483AC64}">
      <dgm:prSet/>
      <dgm:spPr/>
      <dgm:t>
        <a:bodyPr/>
        <a:lstStyle/>
        <a:p>
          <a:endParaRPr lang="en-US"/>
        </a:p>
      </dgm:t>
    </dgm:pt>
    <dgm:pt modelId="{7C3FB40D-2E4F-43B2-87D5-620352ED55A5}" type="sibTrans" cxnId="{27701B79-E17D-452C-8C74-9B72B483AC64}">
      <dgm:prSet/>
      <dgm:spPr/>
      <dgm:t>
        <a:bodyPr/>
        <a:lstStyle/>
        <a:p>
          <a:endParaRPr lang="en-US"/>
        </a:p>
      </dgm:t>
    </dgm:pt>
    <dgm:pt modelId="{A6A089BD-9852-4683-AF89-34AA68C1F6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See a video</a:t>
          </a:r>
        </a:p>
      </dgm:t>
    </dgm:pt>
    <dgm:pt modelId="{645CBFAD-CC88-4F00-939F-716A2D8C8B5D}" type="parTrans" cxnId="{CA49E350-52B3-4195-8E17-1E8DC58B426B}">
      <dgm:prSet/>
      <dgm:spPr/>
      <dgm:t>
        <a:bodyPr/>
        <a:lstStyle/>
        <a:p>
          <a:endParaRPr lang="en-US"/>
        </a:p>
      </dgm:t>
    </dgm:pt>
    <dgm:pt modelId="{4A7AB031-46B2-4E15-9614-B49A585245AF}" type="sibTrans" cxnId="{CA49E350-52B3-4195-8E17-1E8DC58B426B}">
      <dgm:prSet/>
      <dgm:spPr/>
      <dgm:t>
        <a:bodyPr/>
        <a:lstStyle/>
        <a:p>
          <a:endParaRPr lang="en-US"/>
        </a:p>
      </dgm:t>
    </dgm:pt>
    <dgm:pt modelId="{8B3179F5-6AC2-4F2E-BC98-F0909E0FB068}" type="pres">
      <dgm:prSet presAssocID="{B9E31D21-27F9-42D9-8CB6-3B77CFAB579C}" presName="root" presStyleCnt="0">
        <dgm:presLayoutVars>
          <dgm:dir/>
          <dgm:resizeHandles val="exact"/>
        </dgm:presLayoutVars>
      </dgm:prSet>
      <dgm:spPr/>
    </dgm:pt>
    <dgm:pt modelId="{A479821B-99A6-42E6-BCC6-19BEF799C460}" type="pres">
      <dgm:prSet presAssocID="{6985AE57-6336-4413-BE82-2883147DF9FA}" presName="compNode" presStyleCnt="0"/>
      <dgm:spPr/>
    </dgm:pt>
    <dgm:pt modelId="{9116E6EA-48EC-4198-B7D4-C548ED12F0DB}" type="pres">
      <dgm:prSet presAssocID="{6985AE57-6336-4413-BE82-2883147DF9FA}" presName="iconBgRect" presStyleLbl="bgShp" presStyleIdx="0" presStyleCnt="5"/>
      <dgm:spPr/>
    </dgm:pt>
    <dgm:pt modelId="{3B131558-CBEC-4CEF-BD54-22C36CFEC5E0}" type="pres">
      <dgm:prSet presAssocID="{6985AE57-6336-4413-BE82-2883147DF9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8D745A08-47C7-443D-920F-EF3AD03D50DE}" type="pres">
      <dgm:prSet presAssocID="{6985AE57-6336-4413-BE82-2883147DF9FA}" presName="spaceRect" presStyleCnt="0"/>
      <dgm:spPr/>
    </dgm:pt>
    <dgm:pt modelId="{E5F6B237-AED6-4C01-ABB9-59AFBF544E86}" type="pres">
      <dgm:prSet presAssocID="{6985AE57-6336-4413-BE82-2883147DF9FA}" presName="textRect" presStyleLbl="revTx" presStyleIdx="0" presStyleCnt="5">
        <dgm:presLayoutVars>
          <dgm:chMax val="1"/>
          <dgm:chPref val="1"/>
        </dgm:presLayoutVars>
      </dgm:prSet>
      <dgm:spPr/>
    </dgm:pt>
    <dgm:pt modelId="{2B0A0A8C-B02A-41DD-A3D2-DB117E05B907}" type="pres">
      <dgm:prSet presAssocID="{EA3DA5F7-C848-4028-9C2D-DD5214CAED1A}" presName="sibTrans" presStyleCnt="0"/>
      <dgm:spPr/>
    </dgm:pt>
    <dgm:pt modelId="{20AD7010-7D0F-4080-B417-FBBEA24FEBA2}" type="pres">
      <dgm:prSet presAssocID="{0ADE84E5-6EDB-4D74-AF73-C592DD37CB60}" presName="compNode" presStyleCnt="0"/>
      <dgm:spPr/>
    </dgm:pt>
    <dgm:pt modelId="{E7082D71-BB87-4F0D-A717-3D1474D66E1B}" type="pres">
      <dgm:prSet presAssocID="{0ADE84E5-6EDB-4D74-AF73-C592DD37CB60}" presName="iconBgRect" presStyleLbl="bgShp" presStyleIdx="1" presStyleCnt="5"/>
      <dgm:spPr/>
    </dgm:pt>
    <dgm:pt modelId="{32442F21-FCDD-4205-8312-3E95E79D4C41}" type="pres">
      <dgm:prSet presAssocID="{0ADE84E5-6EDB-4D74-AF73-C592DD37CB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DE4B020-AA7D-4AEE-823D-B33C672F2512}" type="pres">
      <dgm:prSet presAssocID="{0ADE84E5-6EDB-4D74-AF73-C592DD37CB60}" presName="spaceRect" presStyleCnt="0"/>
      <dgm:spPr/>
    </dgm:pt>
    <dgm:pt modelId="{63AA1931-BFE9-41B5-8FF1-18618C5F7784}" type="pres">
      <dgm:prSet presAssocID="{0ADE84E5-6EDB-4D74-AF73-C592DD37CB60}" presName="textRect" presStyleLbl="revTx" presStyleIdx="1" presStyleCnt="5">
        <dgm:presLayoutVars>
          <dgm:chMax val="1"/>
          <dgm:chPref val="1"/>
        </dgm:presLayoutVars>
      </dgm:prSet>
      <dgm:spPr/>
    </dgm:pt>
    <dgm:pt modelId="{B2EE276A-B107-4C13-B628-07B16D6BC82A}" type="pres">
      <dgm:prSet presAssocID="{B15D77CE-4129-4E3E-A0EB-AA278C210483}" presName="sibTrans" presStyleCnt="0"/>
      <dgm:spPr/>
    </dgm:pt>
    <dgm:pt modelId="{BDAE273C-69F4-4BD0-B5D8-4EDAA500C897}" type="pres">
      <dgm:prSet presAssocID="{EA715BD8-D9D4-4D88-9695-E2B6F17E35ED}" presName="compNode" presStyleCnt="0"/>
      <dgm:spPr/>
    </dgm:pt>
    <dgm:pt modelId="{9E4C5468-E612-467C-914D-5ECBDC63D12C}" type="pres">
      <dgm:prSet presAssocID="{EA715BD8-D9D4-4D88-9695-E2B6F17E35ED}" presName="iconBgRect" presStyleLbl="bgShp" presStyleIdx="2" presStyleCnt="5"/>
      <dgm:spPr/>
    </dgm:pt>
    <dgm:pt modelId="{1EAC32DB-DFC0-4941-9C49-19EE7C762272}" type="pres">
      <dgm:prSet presAssocID="{EA715BD8-D9D4-4D88-9695-E2B6F17E35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782BBDF-BCD3-4756-96DA-11207CB9FA7D}" type="pres">
      <dgm:prSet presAssocID="{EA715BD8-D9D4-4D88-9695-E2B6F17E35ED}" presName="spaceRect" presStyleCnt="0"/>
      <dgm:spPr/>
    </dgm:pt>
    <dgm:pt modelId="{A9A09692-5E19-4F47-9351-9BF3574574D9}" type="pres">
      <dgm:prSet presAssocID="{EA715BD8-D9D4-4D88-9695-E2B6F17E35ED}" presName="textRect" presStyleLbl="revTx" presStyleIdx="2" presStyleCnt="5">
        <dgm:presLayoutVars>
          <dgm:chMax val="1"/>
          <dgm:chPref val="1"/>
        </dgm:presLayoutVars>
      </dgm:prSet>
      <dgm:spPr/>
    </dgm:pt>
    <dgm:pt modelId="{46D07799-126E-4CAD-81CF-360970492C03}" type="pres">
      <dgm:prSet presAssocID="{A869E98D-788B-45B7-B623-65F5E5B59308}" presName="sibTrans" presStyleCnt="0"/>
      <dgm:spPr/>
    </dgm:pt>
    <dgm:pt modelId="{8C76F386-D0F9-4F92-B8A0-0FFF74FCD18F}" type="pres">
      <dgm:prSet presAssocID="{672E5AAB-8C8E-4CBB-AB0B-5D5708DDD5CB}" presName="compNode" presStyleCnt="0"/>
      <dgm:spPr/>
    </dgm:pt>
    <dgm:pt modelId="{F3D86D6A-0F45-4FBF-8634-B1144F501B49}" type="pres">
      <dgm:prSet presAssocID="{672E5AAB-8C8E-4CBB-AB0B-5D5708DDD5CB}" presName="iconBgRect" presStyleLbl="bgShp" presStyleIdx="3" presStyleCnt="5"/>
      <dgm:spPr/>
    </dgm:pt>
    <dgm:pt modelId="{6AE58DF4-2580-4075-9FC7-31B65C42E6A9}" type="pres">
      <dgm:prSet presAssocID="{672E5AAB-8C8E-4CBB-AB0B-5D5708DDD5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C11C82D-6ECB-447E-8A57-9F15C0B00E2A}" type="pres">
      <dgm:prSet presAssocID="{672E5AAB-8C8E-4CBB-AB0B-5D5708DDD5CB}" presName="spaceRect" presStyleCnt="0"/>
      <dgm:spPr/>
    </dgm:pt>
    <dgm:pt modelId="{0C939784-6029-4D2F-BD7A-7BF782D85668}" type="pres">
      <dgm:prSet presAssocID="{672E5AAB-8C8E-4CBB-AB0B-5D5708DDD5CB}" presName="textRect" presStyleLbl="revTx" presStyleIdx="3" presStyleCnt="5">
        <dgm:presLayoutVars>
          <dgm:chMax val="1"/>
          <dgm:chPref val="1"/>
        </dgm:presLayoutVars>
      </dgm:prSet>
      <dgm:spPr/>
    </dgm:pt>
    <dgm:pt modelId="{7F312265-013F-4D5F-BDEB-10FD0FA56B64}" type="pres">
      <dgm:prSet presAssocID="{7C3FB40D-2E4F-43B2-87D5-620352ED55A5}" presName="sibTrans" presStyleCnt="0"/>
      <dgm:spPr/>
    </dgm:pt>
    <dgm:pt modelId="{A2DD2D1D-AF8B-46CF-8F84-660B9ACCDB9A}" type="pres">
      <dgm:prSet presAssocID="{A6A089BD-9852-4683-AF89-34AA68C1F6B5}" presName="compNode" presStyleCnt="0"/>
      <dgm:spPr/>
    </dgm:pt>
    <dgm:pt modelId="{820962EE-F2AC-4374-AA66-7634959E11EF}" type="pres">
      <dgm:prSet presAssocID="{A6A089BD-9852-4683-AF89-34AA68C1F6B5}" presName="iconBgRect" presStyleLbl="bgShp" presStyleIdx="4" presStyleCnt="5"/>
      <dgm:spPr/>
    </dgm:pt>
    <dgm:pt modelId="{F13A8570-A5C3-4FCC-9B48-C119C3782E88}" type="pres">
      <dgm:prSet presAssocID="{A6A089BD-9852-4683-AF89-34AA68C1F6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4FB5BA9-B28F-414B-8B5E-8BB92D8B3CD0}" type="pres">
      <dgm:prSet presAssocID="{A6A089BD-9852-4683-AF89-34AA68C1F6B5}" presName="spaceRect" presStyleCnt="0"/>
      <dgm:spPr/>
    </dgm:pt>
    <dgm:pt modelId="{8B404C47-0A79-4654-A222-1D553C071B19}" type="pres">
      <dgm:prSet presAssocID="{A6A089BD-9852-4683-AF89-34AA68C1F6B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4239817-C9EE-4D25-9F17-69BA17EBD45F}" type="presOf" srcId="{672E5AAB-8C8E-4CBB-AB0B-5D5708DDD5CB}" destId="{0C939784-6029-4D2F-BD7A-7BF782D85668}" srcOrd="0" destOrd="0" presId="urn:microsoft.com/office/officeart/2018/5/layout/IconCircleLabelList"/>
    <dgm:cxn modelId="{0115E52A-6063-4ECA-A330-600B05180346}" type="presOf" srcId="{A6A089BD-9852-4683-AF89-34AA68C1F6B5}" destId="{8B404C47-0A79-4654-A222-1D553C071B19}" srcOrd="0" destOrd="0" presId="urn:microsoft.com/office/officeart/2018/5/layout/IconCircleLabelList"/>
    <dgm:cxn modelId="{119B8343-8057-4A81-B71C-AD214A96F39C}" type="presOf" srcId="{B9E31D21-27F9-42D9-8CB6-3B77CFAB579C}" destId="{8B3179F5-6AC2-4F2E-BC98-F0909E0FB068}" srcOrd="0" destOrd="0" presId="urn:microsoft.com/office/officeart/2018/5/layout/IconCircleLabelList"/>
    <dgm:cxn modelId="{70D1634F-7327-4FCA-82C0-C4333B9CF949}" srcId="{B9E31D21-27F9-42D9-8CB6-3B77CFAB579C}" destId="{0ADE84E5-6EDB-4D74-AF73-C592DD37CB60}" srcOrd="1" destOrd="0" parTransId="{736B07DF-1622-4485-A55E-A3999DB85240}" sibTransId="{B15D77CE-4129-4E3E-A0EB-AA278C210483}"/>
    <dgm:cxn modelId="{CA49E350-52B3-4195-8E17-1E8DC58B426B}" srcId="{B9E31D21-27F9-42D9-8CB6-3B77CFAB579C}" destId="{A6A089BD-9852-4683-AF89-34AA68C1F6B5}" srcOrd="4" destOrd="0" parTransId="{645CBFAD-CC88-4F00-939F-716A2D8C8B5D}" sibTransId="{4A7AB031-46B2-4E15-9614-B49A585245AF}"/>
    <dgm:cxn modelId="{5FD2BB6A-5B24-4A1D-93E6-4D32E3B82F0C}" srcId="{B9E31D21-27F9-42D9-8CB6-3B77CFAB579C}" destId="{EA715BD8-D9D4-4D88-9695-E2B6F17E35ED}" srcOrd="2" destOrd="0" parTransId="{41DD168F-1DB1-4C93-9314-BBE255A87273}" sibTransId="{A869E98D-788B-45B7-B623-65F5E5B59308}"/>
    <dgm:cxn modelId="{27701B79-E17D-452C-8C74-9B72B483AC64}" srcId="{B9E31D21-27F9-42D9-8CB6-3B77CFAB579C}" destId="{672E5AAB-8C8E-4CBB-AB0B-5D5708DDD5CB}" srcOrd="3" destOrd="0" parTransId="{783D9D87-A22D-4F02-82C9-60600D18F66A}" sibTransId="{7C3FB40D-2E4F-43B2-87D5-620352ED55A5}"/>
    <dgm:cxn modelId="{E6C53482-D141-439D-9888-DBACCE3F589D}" type="presOf" srcId="{0ADE84E5-6EDB-4D74-AF73-C592DD37CB60}" destId="{63AA1931-BFE9-41B5-8FF1-18618C5F7784}" srcOrd="0" destOrd="0" presId="urn:microsoft.com/office/officeart/2018/5/layout/IconCircleLabelList"/>
    <dgm:cxn modelId="{1AA6BAAF-371D-471F-8004-A9DA13063501}" type="presOf" srcId="{6985AE57-6336-4413-BE82-2883147DF9FA}" destId="{E5F6B237-AED6-4C01-ABB9-59AFBF544E86}" srcOrd="0" destOrd="0" presId="urn:microsoft.com/office/officeart/2018/5/layout/IconCircleLabelList"/>
    <dgm:cxn modelId="{D78715D9-071F-4497-BC0B-08470338F64D}" srcId="{B9E31D21-27F9-42D9-8CB6-3B77CFAB579C}" destId="{6985AE57-6336-4413-BE82-2883147DF9FA}" srcOrd="0" destOrd="0" parTransId="{FA7C926B-F0B7-4CB4-988B-3C7D2B3DD1C4}" sibTransId="{EA3DA5F7-C848-4028-9C2D-DD5214CAED1A}"/>
    <dgm:cxn modelId="{F9C5D7EF-3490-43B2-8856-B2C08637A3DC}" type="presOf" srcId="{EA715BD8-D9D4-4D88-9695-E2B6F17E35ED}" destId="{A9A09692-5E19-4F47-9351-9BF3574574D9}" srcOrd="0" destOrd="0" presId="urn:microsoft.com/office/officeart/2018/5/layout/IconCircleLabelList"/>
    <dgm:cxn modelId="{D051BB2E-A3C3-44A7-B6D5-2892CFA99613}" type="presParOf" srcId="{8B3179F5-6AC2-4F2E-BC98-F0909E0FB068}" destId="{A479821B-99A6-42E6-BCC6-19BEF799C460}" srcOrd="0" destOrd="0" presId="urn:microsoft.com/office/officeart/2018/5/layout/IconCircleLabelList"/>
    <dgm:cxn modelId="{D5138539-F3C8-4EF0-BCC8-220734ADF24F}" type="presParOf" srcId="{A479821B-99A6-42E6-BCC6-19BEF799C460}" destId="{9116E6EA-48EC-4198-B7D4-C548ED12F0DB}" srcOrd="0" destOrd="0" presId="urn:microsoft.com/office/officeart/2018/5/layout/IconCircleLabelList"/>
    <dgm:cxn modelId="{34ED17E0-9CC8-4FC6-9105-DB91D2109F20}" type="presParOf" srcId="{A479821B-99A6-42E6-BCC6-19BEF799C460}" destId="{3B131558-CBEC-4CEF-BD54-22C36CFEC5E0}" srcOrd="1" destOrd="0" presId="urn:microsoft.com/office/officeart/2018/5/layout/IconCircleLabelList"/>
    <dgm:cxn modelId="{8760FF96-6892-47E5-A63D-BB942DDD0338}" type="presParOf" srcId="{A479821B-99A6-42E6-BCC6-19BEF799C460}" destId="{8D745A08-47C7-443D-920F-EF3AD03D50DE}" srcOrd="2" destOrd="0" presId="urn:microsoft.com/office/officeart/2018/5/layout/IconCircleLabelList"/>
    <dgm:cxn modelId="{15C0EE7E-688C-4E84-897B-C96608EAA592}" type="presParOf" srcId="{A479821B-99A6-42E6-BCC6-19BEF799C460}" destId="{E5F6B237-AED6-4C01-ABB9-59AFBF544E86}" srcOrd="3" destOrd="0" presId="urn:microsoft.com/office/officeart/2018/5/layout/IconCircleLabelList"/>
    <dgm:cxn modelId="{9E93F55E-BADD-4CD5-9384-38F98EFFDF88}" type="presParOf" srcId="{8B3179F5-6AC2-4F2E-BC98-F0909E0FB068}" destId="{2B0A0A8C-B02A-41DD-A3D2-DB117E05B907}" srcOrd="1" destOrd="0" presId="urn:microsoft.com/office/officeart/2018/5/layout/IconCircleLabelList"/>
    <dgm:cxn modelId="{CE7483BA-370A-4E59-BC31-C17E5EC8CB5B}" type="presParOf" srcId="{8B3179F5-6AC2-4F2E-BC98-F0909E0FB068}" destId="{20AD7010-7D0F-4080-B417-FBBEA24FEBA2}" srcOrd="2" destOrd="0" presId="urn:microsoft.com/office/officeart/2018/5/layout/IconCircleLabelList"/>
    <dgm:cxn modelId="{19DF5747-CED4-4F83-B6A7-A5F0EB732CA6}" type="presParOf" srcId="{20AD7010-7D0F-4080-B417-FBBEA24FEBA2}" destId="{E7082D71-BB87-4F0D-A717-3D1474D66E1B}" srcOrd="0" destOrd="0" presId="urn:microsoft.com/office/officeart/2018/5/layout/IconCircleLabelList"/>
    <dgm:cxn modelId="{883FEA6E-45FC-491B-81B4-AC347D35CD96}" type="presParOf" srcId="{20AD7010-7D0F-4080-B417-FBBEA24FEBA2}" destId="{32442F21-FCDD-4205-8312-3E95E79D4C41}" srcOrd="1" destOrd="0" presId="urn:microsoft.com/office/officeart/2018/5/layout/IconCircleLabelList"/>
    <dgm:cxn modelId="{8601E0DF-1D8A-482E-A503-A8DAC8DCF578}" type="presParOf" srcId="{20AD7010-7D0F-4080-B417-FBBEA24FEBA2}" destId="{FDE4B020-AA7D-4AEE-823D-B33C672F2512}" srcOrd="2" destOrd="0" presId="urn:microsoft.com/office/officeart/2018/5/layout/IconCircleLabelList"/>
    <dgm:cxn modelId="{FBAD7987-8950-4AE6-AF76-6D45764AD524}" type="presParOf" srcId="{20AD7010-7D0F-4080-B417-FBBEA24FEBA2}" destId="{63AA1931-BFE9-41B5-8FF1-18618C5F7784}" srcOrd="3" destOrd="0" presId="urn:microsoft.com/office/officeart/2018/5/layout/IconCircleLabelList"/>
    <dgm:cxn modelId="{891F267A-CADA-4640-AA59-C8CAE7A8E6B7}" type="presParOf" srcId="{8B3179F5-6AC2-4F2E-BC98-F0909E0FB068}" destId="{B2EE276A-B107-4C13-B628-07B16D6BC82A}" srcOrd="3" destOrd="0" presId="urn:microsoft.com/office/officeart/2018/5/layout/IconCircleLabelList"/>
    <dgm:cxn modelId="{2310ED33-26EE-4218-8059-E5F8A55600F7}" type="presParOf" srcId="{8B3179F5-6AC2-4F2E-BC98-F0909E0FB068}" destId="{BDAE273C-69F4-4BD0-B5D8-4EDAA500C897}" srcOrd="4" destOrd="0" presId="urn:microsoft.com/office/officeart/2018/5/layout/IconCircleLabelList"/>
    <dgm:cxn modelId="{FEF163A2-CEA8-4E18-92C7-BBE9DDE891E3}" type="presParOf" srcId="{BDAE273C-69F4-4BD0-B5D8-4EDAA500C897}" destId="{9E4C5468-E612-467C-914D-5ECBDC63D12C}" srcOrd="0" destOrd="0" presId="urn:microsoft.com/office/officeart/2018/5/layout/IconCircleLabelList"/>
    <dgm:cxn modelId="{5BEC46F4-CDB0-41E8-9C53-6FB800506347}" type="presParOf" srcId="{BDAE273C-69F4-4BD0-B5D8-4EDAA500C897}" destId="{1EAC32DB-DFC0-4941-9C49-19EE7C762272}" srcOrd="1" destOrd="0" presId="urn:microsoft.com/office/officeart/2018/5/layout/IconCircleLabelList"/>
    <dgm:cxn modelId="{823F6EFE-071C-4A0A-9600-2D07B966E40C}" type="presParOf" srcId="{BDAE273C-69F4-4BD0-B5D8-4EDAA500C897}" destId="{6782BBDF-BCD3-4756-96DA-11207CB9FA7D}" srcOrd="2" destOrd="0" presId="urn:microsoft.com/office/officeart/2018/5/layout/IconCircleLabelList"/>
    <dgm:cxn modelId="{9F5CAFE8-4D78-457E-AA8A-CEEF02BBD8A9}" type="presParOf" srcId="{BDAE273C-69F4-4BD0-B5D8-4EDAA500C897}" destId="{A9A09692-5E19-4F47-9351-9BF3574574D9}" srcOrd="3" destOrd="0" presId="urn:microsoft.com/office/officeart/2018/5/layout/IconCircleLabelList"/>
    <dgm:cxn modelId="{8A4BE8F5-4322-43BA-9F52-54AABDAE1E18}" type="presParOf" srcId="{8B3179F5-6AC2-4F2E-BC98-F0909E0FB068}" destId="{46D07799-126E-4CAD-81CF-360970492C03}" srcOrd="5" destOrd="0" presId="urn:microsoft.com/office/officeart/2018/5/layout/IconCircleLabelList"/>
    <dgm:cxn modelId="{EBF601C8-E5F6-4542-93E5-7816F650D4F4}" type="presParOf" srcId="{8B3179F5-6AC2-4F2E-BC98-F0909E0FB068}" destId="{8C76F386-D0F9-4F92-B8A0-0FFF74FCD18F}" srcOrd="6" destOrd="0" presId="urn:microsoft.com/office/officeart/2018/5/layout/IconCircleLabelList"/>
    <dgm:cxn modelId="{7524CC01-1D7E-484D-AA36-D39141504227}" type="presParOf" srcId="{8C76F386-D0F9-4F92-B8A0-0FFF74FCD18F}" destId="{F3D86D6A-0F45-4FBF-8634-B1144F501B49}" srcOrd="0" destOrd="0" presId="urn:microsoft.com/office/officeart/2018/5/layout/IconCircleLabelList"/>
    <dgm:cxn modelId="{B5CBA458-1B44-4749-B52C-A4A7619DD4B0}" type="presParOf" srcId="{8C76F386-D0F9-4F92-B8A0-0FFF74FCD18F}" destId="{6AE58DF4-2580-4075-9FC7-31B65C42E6A9}" srcOrd="1" destOrd="0" presId="urn:microsoft.com/office/officeart/2018/5/layout/IconCircleLabelList"/>
    <dgm:cxn modelId="{05F6E48F-0758-463C-BA2B-1F72C3FD88DD}" type="presParOf" srcId="{8C76F386-D0F9-4F92-B8A0-0FFF74FCD18F}" destId="{EC11C82D-6ECB-447E-8A57-9F15C0B00E2A}" srcOrd="2" destOrd="0" presId="urn:microsoft.com/office/officeart/2018/5/layout/IconCircleLabelList"/>
    <dgm:cxn modelId="{EF205CFC-399C-4C44-AA7D-487B7BC2452F}" type="presParOf" srcId="{8C76F386-D0F9-4F92-B8A0-0FFF74FCD18F}" destId="{0C939784-6029-4D2F-BD7A-7BF782D85668}" srcOrd="3" destOrd="0" presId="urn:microsoft.com/office/officeart/2018/5/layout/IconCircleLabelList"/>
    <dgm:cxn modelId="{0F812179-3BD0-460C-916F-A67F5E9606BE}" type="presParOf" srcId="{8B3179F5-6AC2-4F2E-BC98-F0909E0FB068}" destId="{7F312265-013F-4D5F-BDEB-10FD0FA56B64}" srcOrd="7" destOrd="0" presId="urn:microsoft.com/office/officeart/2018/5/layout/IconCircleLabelList"/>
    <dgm:cxn modelId="{3016754C-938E-4CD0-8F96-1642AD4E0E93}" type="presParOf" srcId="{8B3179F5-6AC2-4F2E-BC98-F0909E0FB068}" destId="{A2DD2D1D-AF8B-46CF-8F84-660B9ACCDB9A}" srcOrd="8" destOrd="0" presId="urn:microsoft.com/office/officeart/2018/5/layout/IconCircleLabelList"/>
    <dgm:cxn modelId="{ED0ECA11-27DA-41BD-8C4D-A0610CD36896}" type="presParOf" srcId="{A2DD2D1D-AF8B-46CF-8F84-660B9ACCDB9A}" destId="{820962EE-F2AC-4374-AA66-7634959E11EF}" srcOrd="0" destOrd="0" presId="urn:microsoft.com/office/officeart/2018/5/layout/IconCircleLabelList"/>
    <dgm:cxn modelId="{D3F11BA7-0F76-493C-832A-BEC23FA99E17}" type="presParOf" srcId="{A2DD2D1D-AF8B-46CF-8F84-660B9ACCDB9A}" destId="{F13A8570-A5C3-4FCC-9B48-C119C3782E88}" srcOrd="1" destOrd="0" presId="urn:microsoft.com/office/officeart/2018/5/layout/IconCircleLabelList"/>
    <dgm:cxn modelId="{AF074451-F489-4F47-8FFD-D22366A141A3}" type="presParOf" srcId="{A2DD2D1D-AF8B-46CF-8F84-660B9ACCDB9A}" destId="{B4FB5BA9-B28F-414B-8B5E-8BB92D8B3CD0}" srcOrd="2" destOrd="0" presId="urn:microsoft.com/office/officeart/2018/5/layout/IconCircleLabelList"/>
    <dgm:cxn modelId="{58B4D3AA-4173-4D51-8713-97F038FEAC8A}" type="presParOf" srcId="{A2DD2D1D-AF8B-46CF-8F84-660B9ACCDB9A}" destId="{8B404C47-0A79-4654-A222-1D553C071B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614A7-F538-405F-9138-2BEE82B9153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F55064-B13A-4E85-924F-5BC1324FA4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Weekly Check-ins</a:t>
          </a:r>
        </a:p>
      </dgm:t>
    </dgm:pt>
    <dgm:pt modelId="{AF4C980D-67B0-4250-96A3-261EC25FA5F9}" type="parTrans" cxnId="{431E5637-1ED2-4512-BFFD-03BF33C2EE3B}">
      <dgm:prSet/>
      <dgm:spPr/>
      <dgm:t>
        <a:bodyPr/>
        <a:lstStyle/>
        <a:p>
          <a:endParaRPr lang="en-US"/>
        </a:p>
      </dgm:t>
    </dgm:pt>
    <dgm:pt modelId="{CDA60C0B-1BBC-4E70-B9AD-7187FFA165D9}" type="sibTrans" cxnId="{431E5637-1ED2-4512-BFFD-03BF33C2EE3B}">
      <dgm:prSet/>
      <dgm:spPr/>
      <dgm:t>
        <a:bodyPr/>
        <a:lstStyle/>
        <a:p>
          <a:endParaRPr lang="en-US"/>
        </a:p>
      </dgm:t>
    </dgm:pt>
    <dgm:pt modelId="{CE73AB76-57DC-47E7-AB9B-6E4234E51C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Simulated Team Experiences</a:t>
          </a:r>
        </a:p>
      </dgm:t>
    </dgm:pt>
    <dgm:pt modelId="{155CDF7E-C93B-4447-9CDD-5AB8CD5868B7}" type="parTrans" cxnId="{CA6BE818-E8C9-4E01-87EB-55C3309E2A82}">
      <dgm:prSet/>
      <dgm:spPr/>
      <dgm:t>
        <a:bodyPr/>
        <a:lstStyle/>
        <a:p>
          <a:endParaRPr lang="en-US"/>
        </a:p>
      </dgm:t>
    </dgm:pt>
    <dgm:pt modelId="{6E89147A-BB0F-49DA-B468-2228CBFD752B}" type="sibTrans" cxnId="{CA6BE818-E8C9-4E01-87EB-55C3309E2A82}">
      <dgm:prSet/>
      <dgm:spPr/>
      <dgm:t>
        <a:bodyPr/>
        <a:lstStyle/>
        <a:p>
          <a:endParaRPr lang="en-US"/>
        </a:p>
      </dgm:t>
    </dgm:pt>
    <dgm:pt modelId="{848F2522-A300-463C-9567-C02EEB3CB2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Bingo! Learning</a:t>
          </a:r>
        </a:p>
      </dgm:t>
    </dgm:pt>
    <dgm:pt modelId="{0AA81E63-28FE-49FF-8238-23D5749B4704}" type="parTrans" cxnId="{E4692B8A-8A4B-43DB-8E1F-16113ED16A52}">
      <dgm:prSet/>
      <dgm:spPr/>
      <dgm:t>
        <a:bodyPr/>
        <a:lstStyle/>
        <a:p>
          <a:endParaRPr lang="en-US"/>
        </a:p>
      </dgm:t>
    </dgm:pt>
    <dgm:pt modelId="{07C5A98B-A85F-40FC-92D9-79FC7FEB3856}" type="sibTrans" cxnId="{E4692B8A-8A4B-43DB-8E1F-16113ED16A52}">
      <dgm:prSet/>
      <dgm:spPr/>
      <dgm:t>
        <a:bodyPr/>
        <a:lstStyle/>
        <a:p>
          <a:endParaRPr lang="en-US"/>
        </a:p>
      </dgm:t>
    </dgm:pt>
    <dgm:pt modelId="{EED559A4-CBEB-45C6-9EB6-764EB2CA5D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Iterative Assignments</a:t>
          </a:r>
        </a:p>
      </dgm:t>
    </dgm:pt>
    <dgm:pt modelId="{D6A71ECE-2FC7-47ED-960E-FAEB60481BAC}" type="parTrans" cxnId="{AD16AAA9-D6A8-49E1-B8DC-BB3A8322B996}">
      <dgm:prSet/>
      <dgm:spPr/>
      <dgm:t>
        <a:bodyPr/>
        <a:lstStyle/>
        <a:p>
          <a:endParaRPr lang="en-US"/>
        </a:p>
      </dgm:t>
    </dgm:pt>
    <dgm:pt modelId="{DFE56E25-8CA5-4C87-AF65-EADE836F6A5D}" type="sibTrans" cxnId="{AD16AAA9-D6A8-49E1-B8DC-BB3A8322B996}">
      <dgm:prSet/>
      <dgm:spPr/>
      <dgm:t>
        <a:bodyPr/>
        <a:lstStyle/>
        <a:p>
          <a:endParaRPr lang="en-US"/>
        </a:p>
      </dgm:t>
    </dgm:pt>
    <dgm:pt modelId="{34F5B842-4354-4FF5-B492-E68034024D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See a video</a:t>
          </a:r>
        </a:p>
      </dgm:t>
    </dgm:pt>
    <dgm:pt modelId="{8A2F64BC-2989-4BC1-93CF-95A06F373371}" type="parTrans" cxnId="{EB10A602-D710-4054-A262-873B94350121}">
      <dgm:prSet/>
      <dgm:spPr/>
      <dgm:t>
        <a:bodyPr/>
        <a:lstStyle/>
        <a:p>
          <a:endParaRPr lang="en-US"/>
        </a:p>
      </dgm:t>
    </dgm:pt>
    <dgm:pt modelId="{5EB19277-ACA6-417E-8CBA-83814EDC70DF}" type="sibTrans" cxnId="{EB10A602-D710-4054-A262-873B94350121}">
      <dgm:prSet/>
      <dgm:spPr/>
      <dgm:t>
        <a:bodyPr/>
        <a:lstStyle/>
        <a:p>
          <a:endParaRPr lang="en-US"/>
        </a:p>
      </dgm:t>
    </dgm:pt>
    <dgm:pt modelId="{CD3627A0-627C-4190-9E81-D715F930C50F}" type="pres">
      <dgm:prSet presAssocID="{B4A614A7-F538-405F-9138-2BEE82B9153D}" presName="root" presStyleCnt="0">
        <dgm:presLayoutVars>
          <dgm:dir/>
          <dgm:resizeHandles val="exact"/>
        </dgm:presLayoutVars>
      </dgm:prSet>
      <dgm:spPr/>
    </dgm:pt>
    <dgm:pt modelId="{5FB4ECA4-5E15-4878-AEA8-AE53FFC6EA2A}" type="pres">
      <dgm:prSet presAssocID="{19F55064-B13A-4E85-924F-5BC1324FA470}" presName="compNode" presStyleCnt="0"/>
      <dgm:spPr/>
    </dgm:pt>
    <dgm:pt modelId="{F2BE2D58-FDC2-4142-9467-15B6863ACC61}" type="pres">
      <dgm:prSet presAssocID="{19F55064-B13A-4E85-924F-5BC1324FA470}" presName="iconBgRect" presStyleLbl="bgShp" presStyleIdx="0" presStyleCnt="5"/>
      <dgm:spPr/>
    </dgm:pt>
    <dgm:pt modelId="{22410764-A37E-40F3-8B03-CB26AFC657A1}" type="pres">
      <dgm:prSet presAssocID="{19F55064-B13A-4E85-924F-5BC1324FA4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119E44A-917D-45B0-91A2-D8927C38B492}" type="pres">
      <dgm:prSet presAssocID="{19F55064-B13A-4E85-924F-5BC1324FA470}" presName="spaceRect" presStyleCnt="0"/>
      <dgm:spPr/>
    </dgm:pt>
    <dgm:pt modelId="{580F5436-81D3-4D39-928A-35C67630DEE4}" type="pres">
      <dgm:prSet presAssocID="{19F55064-B13A-4E85-924F-5BC1324FA470}" presName="textRect" presStyleLbl="revTx" presStyleIdx="0" presStyleCnt="5">
        <dgm:presLayoutVars>
          <dgm:chMax val="1"/>
          <dgm:chPref val="1"/>
        </dgm:presLayoutVars>
      </dgm:prSet>
      <dgm:spPr/>
    </dgm:pt>
    <dgm:pt modelId="{B5F7814E-97C2-4141-8596-2EA61B224624}" type="pres">
      <dgm:prSet presAssocID="{CDA60C0B-1BBC-4E70-B9AD-7187FFA165D9}" presName="sibTrans" presStyleCnt="0"/>
      <dgm:spPr/>
    </dgm:pt>
    <dgm:pt modelId="{7FFF0B7E-AD9B-4806-8DB1-A8831491055C}" type="pres">
      <dgm:prSet presAssocID="{CE73AB76-57DC-47E7-AB9B-6E4234E51C3B}" presName="compNode" presStyleCnt="0"/>
      <dgm:spPr/>
    </dgm:pt>
    <dgm:pt modelId="{0B9CCA54-E3FA-412B-A62C-2421998405F6}" type="pres">
      <dgm:prSet presAssocID="{CE73AB76-57DC-47E7-AB9B-6E4234E51C3B}" presName="iconBgRect" presStyleLbl="bgShp" presStyleIdx="1" presStyleCnt="5"/>
      <dgm:spPr/>
    </dgm:pt>
    <dgm:pt modelId="{2C09D701-DAE2-4996-97FF-59C9E81109CB}" type="pres">
      <dgm:prSet presAssocID="{CE73AB76-57DC-47E7-AB9B-6E4234E51C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2724F65-F6FC-45CA-AB50-075F3E345C99}" type="pres">
      <dgm:prSet presAssocID="{CE73AB76-57DC-47E7-AB9B-6E4234E51C3B}" presName="spaceRect" presStyleCnt="0"/>
      <dgm:spPr/>
    </dgm:pt>
    <dgm:pt modelId="{79709E47-B773-4CDA-B032-B09F250980DC}" type="pres">
      <dgm:prSet presAssocID="{CE73AB76-57DC-47E7-AB9B-6E4234E51C3B}" presName="textRect" presStyleLbl="revTx" presStyleIdx="1" presStyleCnt="5">
        <dgm:presLayoutVars>
          <dgm:chMax val="1"/>
          <dgm:chPref val="1"/>
        </dgm:presLayoutVars>
      </dgm:prSet>
      <dgm:spPr/>
    </dgm:pt>
    <dgm:pt modelId="{CBB25458-6ABD-471F-A1B7-2AADE9005E7E}" type="pres">
      <dgm:prSet presAssocID="{6E89147A-BB0F-49DA-B468-2228CBFD752B}" presName="sibTrans" presStyleCnt="0"/>
      <dgm:spPr/>
    </dgm:pt>
    <dgm:pt modelId="{24E7A09C-181C-473E-A2FF-3501BC413FCC}" type="pres">
      <dgm:prSet presAssocID="{848F2522-A300-463C-9567-C02EEB3CB272}" presName="compNode" presStyleCnt="0"/>
      <dgm:spPr/>
    </dgm:pt>
    <dgm:pt modelId="{E075E678-6420-462D-836D-7A41DCDD739D}" type="pres">
      <dgm:prSet presAssocID="{848F2522-A300-463C-9567-C02EEB3CB272}" presName="iconBgRect" presStyleLbl="bgShp" presStyleIdx="2" presStyleCnt="5"/>
      <dgm:spPr/>
    </dgm:pt>
    <dgm:pt modelId="{9CC97E5D-C1BF-4532-BC69-AFEB1B3987FC}" type="pres">
      <dgm:prSet presAssocID="{848F2522-A300-463C-9567-C02EEB3CB27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68B680C-C176-4274-9C81-04D44774CF50}" type="pres">
      <dgm:prSet presAssocID="{848F2522-A300-463C-9567-C02EEB3CB272}" presName="spaceRect" presStyleCnt="0"/>
      <dgm:spPr/>
    </dgm:pt>
    <dgm:pt modelId="{983921FB-E0C6-42E5-97F3-7976E166D054}" type="pres">
      <dgm:prSet presAssocID="{848F2522-A300-463C-9567-C02EEB3CB272}" presName="textRect" presStyleLbl="revTx" presStyleIdx="2" presStyleCnt="5">
        <dgm:presLayoutVars>
          <dgm:chMax val="1"/>
          <dgm:chPref val="1"/>
        </dgm:presLayoutVars>
      </dgm:prSet>
      <dgm:spPr/>
    </dgm:pt>
    <dgm:pt modelId="{0AB1BCF4-BD19-43CF-A605-2F079A43FE14}" type="pres">
      <dgm:prSet presAssocID="{07C5A98B-A85F-40FC-92D9-79FC7FEB3856}" presName="sibTrans" presStyleCnt="0"/>
      <dgm:spPr/>
    </dgm:pt>
    <dgm:pt modelId="{93938ABF-D1AC-44FC-A945-3B0DCCF4EA07}" type="pres">
      <dgm:prSet presAssocID="{EED559A4-CBEB-45C6-9EB6-764EB2CA5DBA}" presName="compNode" presStyleCnt="0"/>
      <dgm:spPr/>
    </dgm:pt>
    <dgm:pt modelId="{6F851813-AB6C-473E-AB2C-33B8F92A19ED}" type="pres">
      <dgm:prSet presAssocID="{EED559A4-CBEB-45C6-9EB6-764EB2CA5DBA}" presName="iconBgRect" presStyleLbl="bgShp" presStyleIdx="3" presStyleCnt="5"/>
      <dgm:spPr/>
    </dgm:pt>
    <dgm:pt modelId="{8B1F4C5D-09AB-4CC7-84C0-00B7C5F31A57}" type="pres">
      <dgm:prSet presAssocID="{EED559A4-CBEB-45C6-9EB6-764EB2CA5D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6D72CE84-757D-4F81-824F-FD3D70545BA2}" type="pres">
      <dgm:prSet presAssocID="{EED559A4-CBEB-45C6-9EB6-764EB2CA5DBA}" presName="spaceRect" presStyleCnt="0"/>
      <dgm:spPr/>
    </dgm:pt>
    <dgm:pt modelId="{0BA8C395-2D35-474C-83A7-041A67E68E57}" type="pres">
      <dgm:prSet presAssocID="{EED559A4-CBEB-45C6-9EB6-764EB2CA5DBA}" presName="textRect" presStyleLbl="revTx" presStyleIdx="3" presStyleCnt="5">
        <dgm:presLayoutVars>
          <dgm:chMax val="1"/>
          <dgm:chPref val="1"/>
        </dgm:presLayoutVars>
      </dgm:prSet>
      <dgm:spPr/>
    </dgm:pt>
    <dgm:pt modelId="{B2A3AD06-1401-4B6D-B769-9D23E33D6C3D}" type="pres">
      <dgm:prSet presAssocID="{DFE56E25-8CA5-4C87-AF65-EADE836F6A5D}" presName="sibTrans" presStyleCnt="0"/>
      <dgm:spPr/>
    </dgm:pt>
    <dgm:pt modelId="{8CBF9E00-FF7B-483E-B4D0-C38EC225E2EA}" type="pres">
      <dgm:prSet presAssocID="{34F5B842-4354-4FF5-B492-E68034024D86}" presName="compNode" presStyleCnt="0"/>
      <dgm:spPr/>
    </dgm:pt>
    <dgm:pt modelId="{AA3B4332-7F97-4B09-8ECA-A574EE3A94D6}" type="pres">
      <dgm:prSet presAssocID="{34F5B842-4354-4FF5-B492-E68034024D86}" presName="iconBgRect" presStyleLbl="bgShp" presStyleIdx="4" presStyleCnt="5"/>
      <dgm:spPr/>
    </dgm:pt>
    <dgm:pt modelId="{2116DC53-3F2C-4E67-8308-5F03EB965714}" type="pres">
      <dgm:prSet presAssocID="{34F5B842-4354-4FF5-B492-E68034024D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8EF302F-B673-407D-B56B-A37CF30E122F}" type="pres">
      <dgm:prSet presAssocID="{34F5B842-4354-4FF5-B492-E68034024D86}" presName="spaceRect" presStyleCnt="0"/>
      <dgm:spPr/>
    </dgm:pt>
    <dgm:pt modelId="{2B0CB97A-935C-44CA-8325-04FAD41EF356}" type="pres">
      <dgm:prSet presAssocID="{34F5B842-4354-4FF5-B492-E68034024D8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10A602-D710-4054-A262-873B94350121}" srcId="{B4A614A7-F538-405F-9138-2BEE82B9153D}" destId="{34F5B842-4354-4FF5-B492-E68034024D86}" srcOrd="4" destOrd="0" parTransId="{8A2F64BC-2989-4BC1-93CF-95A06F373371}" sibTransId="{5EB19277-ACA6-417E-8CBA-83814EDC70DF}"/>
    <dgm:cxn modelId="{CA6BE818-E8C9-4E01-87EB-55C3309E2A82}" srcId="{B4A614A7-F538-405F-9138-2BEE82B9153D}" destId="{CE73AB76-57DC-47E7-AB9B-6E4234E51C3B}" srcOrd="1" destOrd="0" parTransId="{155CDF7E-C93B-4447-9CDD-5AB8CD5868B7}" sibTransId="{6E89147A-BB0F-49DA-B468-2228CBFD752B}"/>
    <dgm:cxn modelId="{0F2D2C26-7A9E-412D-A87D-EE9B1AFA123A}" type="presOf" srcId="{B4A614A7-F538-405F-9138-2BEE82B9153D}" destId="{CD3627A0-627C-4190-9E81-D715F930C50F}" srcOrd="0" destOrd="0" presId="urn:microsoft.com/office/officeart/2018/5/layout/IconCircleLabelList"/>
    <dgm:cxn modelId="{431E5637-1ED2-4512-BFFD-03BF33C2EE3B}" srcId="{B4A614A7-F538-405F-9138-2BEE82B9153D}" destId="{19F55064-B13A-4E85-924F-5BC1324FA470}" srcOrd="0" destOrd="0" parTransId="{AF4C980D-67B0-4250-96A3-261EC25FA5F9}" sibTransId="{CDA60C0B-1BBC-4E70-B9AD-7187FFA165D9}"/>
    <dgm:cxn modelId="{50C99139-A06E-4C30-B653-907E9C32E7A1}" type="presOf" srcId="{EED559A4-CBEB-45C6-9EB6-764EB2CA5DBA}" destId="{0BA8C395-2D35-474C-83A7-041A67E68E57}" srcOrd="0" destOrd="0" presId="urn:microsoft.com/office/officeart/2018/5/layout/IconCircleLabelList"/>
    <dgm:cxn modelId="{6E4F1667-B1B1-4B28-B8BD-0EF08B35EF85}" type="presOf" srcId="{34F5B842-4354-4FF5-B492-E68034024D86}" destId="{2B0CB97A-935C-44CA-8325-04FAD41EF356}" srcOrd="0" destOrd="0" presId="urn:microsoft.com/office/officeart/2018/5/layout/IconCircleLabelList"/>
    <dgm:cxn modelId="{E4692B8A-8A4B-43DB-8E1F-16113ED16A52}" srcId="{B4A614A7-F538-405F-9138-2BEE82B9153D}" destId="{848F2522-A300-463C-9567-C02EEB3CB272}" srcOrd="2" destOrd="0" parTransId="{0AA81E63-28FE-49FF-8238-23D5749B4704}" sibTransId="{07C5A98B-A85F-40FC-92D9-79FC7FEB3856}"/>
    <dgm:cxn modelId="{4DC067A3-3BC0-425D-9D0E-D780EFABC36C}" type="presOf" srcId="{19F55064-B13A-4E85-924F-5BC1324FA470}" destId="{580F5436-81D3-4D39-928A-35C67630DEE4}" srcOrd="0" destOrd="0" presId="urn:microsoft.com/office/officeart/2018/5/layout/IconCircleLabelList"/>
    <dgm:cxn modelId="{AD16AAA9-D6A8-49E1-B8DC-BB3A8322B996}" srcId="{B4A614A7-F538-405F-9138-2BEE82B9153D}" destId="{EED559A4-CBEB-45C6-9EB6-764EB2CA5DBA}" srcOrd="3" destOrd="0" parTransId="{D6A71ECE-2FC7-47ED-960E-FAEB60481BAC}" sibTransId="{DFE56E25-8CA5-4C87-AF65-EADE836F6A5D}"/>
    <dgm:cxn modelId="{341BE1CD-92D9-4667-B29F-7B32607C5BAC}" type="presOf" srcId="{CE73AB76-57DC-47E7-AB9B-6E4234E51C3B}" destId="{79709E47-B773-4CDA-B032-B09F250980DC}" srcOrd="0" destOrd="0" presId="urn:microsoft.com/office/officeart/2018/5/layout/IconCircleLabelList"/>
    <dgm:cxn modelId="{ECD6C1F2-FE98-4D44-8D8B-EE12C3B79E02}" type="presOf" srcId="{848F2522-A300-463C-9567-C02EEB3CB272}" destId="{983921FB-E0C6-42E5-97F3-7976E166D054}" srcOrd="0" destOrd="0" presId="urn:microsoft.com/office/officeart/2018/5/layout/IconCircleLabelList"/>
    <dgm:cxn modelId="{5BB9C9BF-E13B-4016-843E-37C1DDB3597F}" type="presParOf" srcId="{CD3627A0-627C-4190-9E81-D715F930C50F}" destId="{5FB4ECA4-5E15-4878-AEA8-AE53FFC6EA2A}" srcOrd="0" destOrd="0" presId="urn:microsoft.com/office/officeart/2018/5/layout/IconCircleLabelList"/>
    <dgm:cxn modelId="{E690115A-CE1A-41DE-B6A3-534C3C57858F}" type="presParOf" srcId="{5FB4ECA4-5E15-4878-AEA8-AE53FFC6EA2A}" destId="{F2BE2D58-FDC2-4142-9467-15B6863ACC61}" srcOrd="0" destOrd="0" presId="urn:microsoft.com/office/officeart/2018/5/layout/IconCircleLabelList"/>
    <dgm:cxn modelId="{F7A4CC8A-A625-4366-805A-87341A5CD11C}" type="presParOf" srcId="{5FB4ECA4-5E15-4878-AEA8-AE53FFC6EA2A}" destId="{22410764-A37E-40F3-8B03-CB26AFC657A1}" srcOrd="1" destOrd="0" presId="urn:microsoft.com/office/officeart/2018/5/layout/IconCircleLabelList"/>
    <dgm:cxn modelId="{26C63806-9D24-4C02-BD18-9C5CDEA0D9C9}" type="presParOf" srcId="{5FB4ECA4-5E15-4878-AEA8-AE53FFC6EA2A}" destId="{5119E44A-917D-45B0-91A2-D8927C38B492}" srcOrd="2" destOrd="0" presId="urn:microsoft.com/office/officeart/2018/5/layout/IconCircleLabelList"/>
    <dgm:cxn modelId="{3D6BA009-06D0-4334-9E4B-FB4C30DAC96C}" type="presParOf" srcId="{5FB4ECA4-5E15-4878-AEA8-AE53FFC6EA2A}" destId="{580F5436-81D3-4D39-928A-35C67630DEE4}" srcOrd="3" destOrd="0" presId="urn:microsoft.com/office/officeart/2018/5/layout/IconCircleLabelList"/>
    <dgm:cxn modelId="{532E79B0-5CBA-4035-AA45-1925FA6541EF}" type="presParOf" srcId="{CD3627A0-627C-4190-9E81-D715F930C50F}" destId="{B5F7814E-97C2-4141-8596-2EA61B224624}" srcOrd="1" destOrd="0" presId="urn:microsoft.com/office/officeart/2018/5/layout/IconCircleLabelList"/>
    <dgm:cxn modelId="{6D5B6230-0FC6-4DD5-9971-95931EFD4357}" type="presParOf" srcId="{CD3627A0-627C-4190-9E81-D715F930C50F}" destId="{7FFF0B7E-AD9B-4806-8DB1-A8831491055C}" srcOrd="2" destOrd="0" presId="urn:microsoft.com/office/officeart/2018/5/layout/IconCircleLabelList"/>
    <dgm:cxn modelId="{A7E62169-2F01-4BA4-9E4D-CE0DE242A3EF}" type="presParOf" srcId="{7FFF0B7E-AD9B-4806-8DB1-A8831491055C}" destId="{0B9CCA54-E3FA-412B-A62C-2421998405F6}" srcOrd="0" destOrd="0" presId="urn:microsoft.com/office/officeart/2018/5/layout/IconCircleLabelList"/>
    <dgm:cxn modelId="{730035B1-5668-45F7-84A9-B44B24F2DD7A}" type="presParOf" srcId="{7FFF0B7E-AD9B-4806-8DB1-A8831491055C}" destId="{2C09D701-DAE2-4996-97FF-59C9E81109CB}" srcOrd="1" destOrd="0" presId="urn:microsoft.com/office/officeart/2018/5/layout/IconCircleLabelList"/>
    <dgm:cxn modelId="{3469AE16-471E-46B4-BE52-A8FEAE4CD291}" type="presParOf" srcId="{7FFF0B7E-AD9B-4806-8DB1-A8831491055C}" destId="{62724F65-F6FC-45CA-AB50-075F3E345C99}" srcOrd="2" destOrd="0" presId="urn:microsoft.com/office/officeart/2018/5/layout/IconCircleLabelList"/>
    <dgm:cxn modelId="{9284195B-1892-4691-B2E7-450A0D94A57E}" type="presParOf" srcId="{7FFF0B7E-AD9B-4806-8DB1-A8831491055C}" destId="{79709E47-B773-4CDA-B032-B09F250980DC}" srcOrd="3" destOrd="0" presId="urn:microsoft.com/office/officeart/2018/5/layout/IconCircleLabelList"/>
    <dgm:cxn modelId="{0EB21689-ABE5-480C-816E-7DB84C7AFB58}" type="presParOf" srcId="{CD3627A0-627C-4190-9E81-D715F930C50F}" destId="{CBB25458-6ABD-471F-A1B7-2AADE9005E7E}" srcOrd="3" destOrd="0" presId="urn:microsoft.com/office/officeart/2018/5/layout/IconCircleLabelList"/>
    <dgm:cxn modelId="{44E13F52-94FD-4894-9CE2-E28DD85AB5A5}" type="presParOf" srcId="{CD3627A0-627C-4190-9E81-D715F930C50F}" destId="{24E7A09C-181C-473E-A2FF-3501BC413FCC}" srcOrd="4" destOrd="0" presId="urn:microsoft.com/office/officeart/2018/5/layout/IconCircleLabelList"/>
    <dgm:cxn modelId="{C6ABBC7B-0273-4207-AD9B-EC069177E509}" type="presParOf" srcId="{24E7A09C-181C-473E-A2FF-3501BC413FCC}" destId="{E075E678-6420-462D-836D-7A41DCDD739D}" srcOrd="0" destOrd="0" presId="urn:microsoft.com/office/officeart/2018/5/layout/IconCircleLabelList"/>
    <dgm:cxn modelId="{E5581EE7-F27C-4CC0-8DD0-7459741FA50E}" type="presParOf" srcId="{24E7A09C-181C-473E-A2FF-3501BC413FCC}" destId="{9CC97E5D-C1BF-4532-BC69-AFEB1B3987FC}" srcOrd="1" destOrd="0" presId="urn:microsoft.com/office/officeart/2018/5/layout/IconCircleLabelList"/>
    <dgm:cxn modelId="{04CFBCB4-A893-47CC-A2A0-50EEB7148A07}" type="presParOf" srcId="{24E7A09C-181C-473E-A2FF-3501BC413FCC}" destId="{C68B680C-C176-4274-9C81-04D44774CF50}" srcOrd="2" destOrd="0" presId="urn:microsoft.com/office/officeart/2018/5/layout/IconCircleLabelList"/>
    <dgm:cxn modelId="{C32A2F0C-81B1-4F50-AF9F-EDC90D9901CB}" type="presParOf" srcId="{24E7A09C-181C-473E-A2FF-3501BC413FCC}" destId="{983921FB-E0C6-42E5-97F3-7976E166D054}" srcOrd="3" destOrd="0" presId="urn:microsoft.com/office/officeart/2018/5/layout/IconCircleLabelList"/>
    <dgm:cxn modelId="{B71EEDA4-E1E8-4AE2-AFF7-5E9765AB8CCB}" type="presParOf" srcId="{CD3627A0-627C-4190-9E81-D715F930C50F}" destId="{0AB1BCF4-BD19-43CF-A605-2F079A43FE14}" srcOrd="5" destOrd="0" presId="urn:microsoft.com/office/officeart/2018/5/layout/IconCircleLabelList"/>
    <dgm:cxn modelId="{A7066B46-0931-43E3-855B-08317A6D9EC2}" type="presParOf" srcId="{CD3627A0-627C-4190-9E81-D715F930C50F}" destId="{93938ABF-D1AC-44FC-A945-3B0DCCF4EA07}" srcOrd="6" destOrd="0" presId="urn:microsoft.com/office/officeart/2018/5/layout/IconCircleLabelList"/>
    <dgm:cxn modelId="{B13B4D47-81DD-49C5-9108-11192FD28F58}" type="presParOf" srcId="{93938ABF-D1AC-44FC-A945-3B0DCCF4EA07}" destId="{6F851813-AB6C-473E-AB2C-33B8F92A19ED}" srcOrd="0" destOrd="0" presId="urn:microsoft.com/office/officeart/2018/5/layout/IconCircleLabelList"/>
    <dgm:cxn modelId="{31AE9420-E344-454F-A0CC-3FB787E4EC14}" type="presParOf" srcId="{93938ABF-D1AC-44FC-A945-3B0DCCF4EA07}" destId="{8B1F4C5D-09AB-4CC7-84C0-00B7C5F31A57}" srcOrd="1" destOrd="0" presId="urn:microsoft.com/office/officeart/2018/5/layout/IconCircleLabelList"/>
    <dgm:cxn modelId="{CEEC7484-7D2F-4D28-AD38-B1C3A7BD6CD8}" type="presParOf" srcId="{93938ABF-D1AC-44FC-A945-3B0DCCF4EA07}" destId="{6D72CE84-757D-4F81-824F-FD3D70545BA2}" srcOrd="2" destOrd="0" presId="urn:microsoft.com/office/officeart/2018/5/layout/IconCircleLabelList"/>
    <dgm:cxn modelId="{4FEB57B8-4192-4A22-BAB2-660982970119}" type="presParOf" srcId="{93938ABF-D1AC-44FC-A945-3B0DCCF4EA07}" destId="{0BA8C395-2D35-474C-83A7-041A67E68E57}" srcOrd="3" destOrd="0" presId="urn:microsoft.com/office/officeart/2018/5/layout/IconCircleLabelList"/>
    <dgm:cxn modelId="{FB5AAD1E-D74E-4DDB-9F1D-B4AD55AF7FD3}" type="presParOf" srcId="{CD3627A0-627C-4190-9E81-D715F930C50F}" destId="{B2A3AD06-1401-4B6D-B769-9D23E33D6C3D}" srcOrd="7" destOrd="0" presId="urn:microsoft.com/office/officeart/2018/5/layout/IconCircleLabelList"/>
    <dgm:cxn modelId="{CA236ABC-49C8-4DFB-BE95-C8B59E66FB25}" type="presParOf" srcId="{CD3627A0-627C-4190-9E81-D715F930C50F}" destId="{8CBF9E00-FF7B-483E-B4D0-C38EC225E2EA}" srcOrd="8" destOrd="0" presId="urn:microsoft.com/office/officeart/2018/5/layout/IconCircleLabelList"/>
    <dgm:cxn modelId="{E71D342D-6A63-4AF3-BEA7-C42E7C632379}" type="presParOf" srcId="{8CBF9E00-FF7B-483E-B4D0-C38EC225E2EA}" destId="{AA3B4332-7F97-4B09-8ECA-A574EE3A94D6}" srcOrd="0" destOrd="0" presId="urn:microsoft.com/office/officeart/2018/5/layout/IconCircleLabelList"/>
    <dgm:cxn modelId="{91D67B2C-85F0-4E4B-BB8F-9988E39057C8}" type="presParOf" srcId="{8CBF9E00-FF7B-483E-B4D0-C38EC225E2EA}" destId="{2116DC53-3F2C-4E67-8308-5F03EB965714}" srcOrd="1" destOrd="0" presId="urn:microsoft.com/office/officeart/2018/5/layout/IconCircleLabelList"/>
    <dgm:cxn modelId="{72552846-862C-427F-84E6-D786D90A84E0}" type="presParOf" srcId="{8CBF9E00-FF7B-483E-B4D0-C38EC225E2EA}" destId="{68EF302F-B673-407D-B56B-A37CF30E122F}" srcOrd="2" destOrd="0" presId="urn:microsoft.com/office/officeart/2018/5/layout/IconCircleLabelList"/>
    <dgm:cxn modelId="{D7456737-DC5B-4B18-98E3-7C06B66EA334}" type="presParOf" srcId="{8CBF9E00-FF7B-483E-B4D0-C38EC225E2EA}" destId="{2B0CB97A-935C-44CA-8325-04FAD41EF3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F76BE-F8CA-4958-A07B-4FA40A827DC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670D6-3F23-4C07-9D3E-0C43E34FEC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Weekly Check-ins</a:t>
          </a:r>
        </a:p>
      </dgm:t>
    </dgm:pt>
    <dgm:pt modelId="{C4533A4A-F68C-409E-A18F-E765A645AB8A}" type="parTrans" cxnId="{55E0693C-0F39-4802-AB97-4EF517781A00}">
      <dgm:prSet/>
      <dgm:spPr/>
      <dgm:t>
        <a:bodyPr/>
        <a:lstStyle/>
        <a:p>
          <a:endParaRPr lang="en-US"/>
        </a:p>
      </dgm:t>
    </dgm:pt>
    <dgm:pt modelId="{EAB8D282-5C2A-4957-92E8-3D984A9EBB60}" type="sibTrans" cxnId="{55E0693C-0F39-4802-AB97-4EF517781A00}">
      <dgm:prSet/>
      <dgm:spPr/>
      <dgm:t>
        <a:bodyPr/>
        <a:lstStyle/>
        <a:p>
          <a:endParaRPr lang="en-US"/>
        </a:p>
      </dgm:t>
    </dgm:pt>
    <dgm:pt modelId="{7A86EF09-9654-4A8E-B8B5-852036D46D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Simulated Team Experiences</a:t>
          </a:r>
        </a:p>
      </dgm:t>
    </dgm:pt>
    <dgm:pt modelId="{5491A337-43D4-4A78-A1C5-16624E0CC436}" type="parTrans" cxnId="{CB26EC1B-6E47-4752-99AB-B1FF9D6A62FC}">
      <dgm:prSet/>
      <dgm:spPr/>
      <dgm:t>
        <a:bodyPr/>
        <a:lstStyle/>
        <a:p>
          <a:endParaRPr lang="en-US"/>
        </a:p>
      </dgm:t>
    </dgm:pt>
    <dgm:pt modelId="{30BB71D3-FB8E-46A7-99F7-EEF40A068405}" type="sibTrans" cxnId="{CB26EC1B-6E47-4752-99AB-B1FF9D6A62FC}">
      <dgm:prSet/>
      <dgm:spPr/>
      <dgm:t>
        <a:bodyPr/>
        <a:lstStyle/>
        <a:p>
          <a:endParaRPr lang="en-US"/>
        </a:p>
      </dgm:t>
    </dgm:pt>
    <dgm:pt modelId="{8631D9FA-F4BE-4429-A296-4E4470F9A6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sng" dirty="0">
              <a:solidFill>
                <a:srgbClr val="F5EC00"/>
              </a:solidFill>
            </a:rPr>
            <a:t>Bingo! Learning</a:t>
          </a:r>
          <a:endParaRPr lang="en-US" dirty="0">
            <a:solidFill>
              <a:srgbClr val="F5EC00"/>
            </a:solidFill>
          </a:endParaRPr>
        </a:p>
      </dgm:t>
    </dgm:pt>
    <dgm:pt modelId="{12F99444-B73C-4520-9E99-15CDE7826D9F}" type="parTrans" cxnId="{768066F8-3825-4FC9-B59A-138BE794B5F1}">
      <dgm:prSet/>
      <dgm:spPr/>
      <dgm:t>
        <a:bodyPr/>
        <a:lstStyle/>
        <a:p>
          <a:endParaRPr lang="en-US"/>
        </a:p>
      </dgm:t>
    </dgm:pt>
    <dgm:pt modelId="{4CE3C84E-2728-4002-9018-4D475355DCB2}" type="sibTrans" cxnId="{768066F8-3825-4FC9-B59A-138BE794B5F1}">
      <dgm:prSet/>
      <dgm:spPr/>
      <dgm:t>
        <a:bodyPr/>
        <a:lstStyle/>
        <a:p>
          <a:endParaRPr lang="en-US"/>
        </a:p>
      </dgm:t>
    </dgm:pt>
    <dgm:pt modelId="{3F75E535-24D3-4485-A4C8-710AE8E88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sng" dirty="0">
              <a:solidFill>
                <a:srgbClr val="F5EC00"/>
              </a:solidFill>
            </a:rPr>
            <a:t>Iterative Assignments</a:t>
          </a:r>
          <a:endParaRPr lang="en-US" dirty="0">
            <a:solidFill>
              <a:srgbClr val="F5EC00"/>
            </a:solidFill>
          </a:endParaRPr>
        </a:p>
      </dgm:t>
    </dgm:pt>
    <dgm:pt modelId="{7993A3A0-9AF2-4A0F-984F-86CA32CB0AB1}" type="parTrans" cxnId="{219903E8-2D49-44AE-A5F1-416778F1F7F4}">
      <dgm:prSet/>
      <dgm:spPr/>
      <dgm:t>
        <a:bodyPr/>
        <a:lstStyle/>
        <a:p>
          <a:endParaRPr lang="en-US"/>
        </a:p>
      </dgm:t>
    </dgm:pt>
    <dgm:pt modelId="{2626AEF6-6C2F-492B-AC01-DF268404F8B0}" type="sibTrans" cxnId="{219903E8-2D49-44AE-A5F1-416778F1F7F4}">
      <dgm:prSet/>
      <dgm:spPr/>
      <dgm:t>
        <a:bodyPr/>
        <a:lstStyle/>
        <a:p>
          <a:endParaRPr lang="en-US"/>
        </a:p>
      </dgm:t>
    </dgm:pt>
    <dgm:pt modelId="{1FFC0488-5F84-46BE-AC58-433C61E5B3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See a video</a:t>
          </a:r>
        </a:p>
      </dgm:t>
    </dgm:pt>
    <dgm:pt modelId="{62437F83-0AD6-4283-81DD-77C72FB982DB}" type="parTrans" cxnId="{8B7E612A-A997-43F5-9E76-67A5B252D3FE}">
      <dgm:prSet/>
      <dgm:spPr/>
      <dgm:t>
        <a:bodyPr/>
        <a:lstStyle/>
        <a:p>
          <a:endParaRPr lang="en-US"/>
        </a:p>
      </dgm:t>
    </dgm:pt>
    <dgm:pt modelId="{A34DFC64-9E45-44F9-A27B-2B7E3525B9CE}" type="sibTrans" cxnId="{8B7E612A-A997-43F5-9E76-67A5B252D3FE}">
      <dgm:prSet/>
      <dgm:spPr/>
      <dgm:t>
        <a:bodyPr/>
        <a:lstStyle/>
        <a:p>
          <a:endParaRPr lang="en-US"/>
        </a:p>
      </dgm:t>
    </dgm:pt>
    <dgm:pt modelId="{9F9A45C2-5BBD-4820-8436-4A604E938D2A}" type="pres">
      <dgm:prSet presAssocID="{A61F76BE-F8CA-4958-A07B-4FA40A827DCF}" presName="root" presStyleCnt="0">
        <dgm:presLayoutVars>
          <dgm:dir/>
          <dgm:resizeHandles val="exact"/>
        </dgm:presLayoutVars>
      </dgm:prSet>
      <dgm:spPr/>
    </dgm:pt>
    <dgm:pt modelId="{A4E46BAA-0628-434F-ABA4-14B142C21804}" type="pres">
      <dgm:prSet presAssocID="{51E670D6-3F23-4C07-9D3E-0C43E34FECE4}" presName="compNode" presStyleCnt="0"/>
      <dgm:spPr/>
    </dgm:pt>
    <dgm:pt modelId="{A21BC062-8296-4907-A6BB-4D3BBE9E85BD}" type="pres">
      <dgm:prSet presAssocID="{51E670D6-3F23-4C07-9D3E-0C43E34FECE4}" presName="iconBgRect" presStyleLbl="bgShp" presStyleIdx="0" presStyleCnt="5"/>
      <dgm:spPr/>
    </dgm:pt>
    <dgm:pt modelId="{55FE7D39-C20D-48C2-8522-0CC84A0D0B80}" type="pres">
      <dgm:prSet presAssocID="{51E670D6-3F23-4C07-9D3E-0C43E34FEC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35EE816-D334-44E6-B493-0D8AAFF4F137}" type="pres">
      <dgm:prSet presAssocID="{51E670D6-3F23-4C07-9D3E-0C43E34FECE4}" presName="spaceRect" presStyleCnt="0"/>
      <dgm:spPr/>
    </dgm:pt>
    <dgm:pt modelId="{2F1692CD-E3BA-48F8-AF23-D896DFF6A491}" type="pres">
      <dgm:prSet presAssocID="{51E670D6-3F23-4C07-9D3E-0C43E34FECE4}" presName="textRect" presStyleLbl="revTx" presStyleIdx="0" presStyleCnt="5">
        <dgm:presLayoutVars>
          <dgm:chMax val="1"/>
          <dgm:chPref val="1"/>
        </dgm:presLayoutVars>
      </dgm:prSet>
      <dgm:spPr/>
    </dgm:pt>
    <dgm:pt modelId="{4BC0997D-1B65-4581-BBED-5D2275E9DC76}" type="pres">
      <dgm:prSet presAssocID="{EAB8D282-5C2A-4957-92E8-3D984A9EBB60}" presName="sibTrans" presStyleCnt="0"/>
      <dgm:spPr/>
    </dgm:pt>
    <dgm:pt modelId="{90FD3398-994C-4FCE-94DE-31B115276CC2}" type="pres">
      <dgm:prSet presAssocID="{7A86EF09-9654-4A8E-B8B5-852036D46DED}" presName="compNode" presStyleCnt="0"/>
      <dgm:spPr/>
    </dgm:pt>
    <dgm:pt modelId="{C3E0D739-86B9-46F9-99AE-94A5F1D762C7}" type="pres">
      <dgm:prSet presAssocID="{7A86EF09-9654-4A8E-B8B5-852036D46DED}" presName="iconBgRect" presStyleLbl="bgShp" presStyleIdx="1" presStyleCnt="5"/>
      <dgm:spPr/>
    </dgm:pt>
    <dgm:pt modelId="{BF7BA965-0895-46B6-ACFD-7280EB7A1CCE}" type="pres">
      <dgm:prSet presAssocID="{7A86EF09-9654-4A8E-B8B5-852036D46D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0F4AFF9-C5F3-4067-AC08-F5B8C185B3A2}" type="pres">
      <dgm:prSet presAssocID="{7A86EF09-9654-4A8E-B8B5-852036D46DED}" presName="spaceRect" presStyleCnt="0"/>
      <dgm:spPr/>
    </dgm:pt>
    <dgm:pt modelId="{CD52302C-62C1-4D5D-8E38-E14B864D479A}" type="pres">
      <dgm:prSet presAssocID="{7A86EF09-9654-4A8E-B8B5-852036D46DED}" presName="textRect" presStyleLbl="revTx" presStyleIdx="1" presStyleCnt="5">
        <dgm:presLayoutVars>
          <dgm:chMax val="1"/>
          <dgm:chPref val="1"/>
        </dgm:presLayoutVars>
      </dgm:prSet>
      <dgm:spPr/>
    </dgm:pt>
    <dgm:pt modelId="{13BCA036-7B16-4AFA-ADA6-A49C90BAA671}" type="pres">
      <dgm:prSet presAssocID="{30BB71D3-FB8E-46A7-99F7-EEF40A068405}" presName="sibTrans" presStyleCnt="0"/>
      <dgm:spPr/>
    </dgm:pt>
    <dgm:pt modelId="{BC1F9713-A6C4-4D05-8FF7-92B7115704DE}" type="pres">
      <dgm:prSet presAssocID="{8631D9FA-F4BE-4429-A296-4E4470F9A656}" presName="compNode" presStyleCnt="0"/>
      <dgm:spPr/>
    </dgm:pt>
    <dgm:pt modelId="{456ADB18-FC36-414B-91D2-AA5BA745C821}" type="pres">
      <dgm:prSet presAssocID="{8631D9FA-F4BE-4429-A296-4E4470F9A656}" presName="iconBgRect" presStyleLbl="bgShp" presStyleIdx="2" presStyleCnt="5"/>
      <dgm:spPr/>
    </dgm:pt>
    <dgm:pt modelId="{5C50DC0B-E886-42AF-A1E5-61521ED8284B}" type="pres">
      <dgm:prSet presAssocID="{8631D9FA-F4BE-4429-A296-4E4470F9A6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47E078F-4B84-4FA1-B891-48E6413E1CB2}" type="pres">
      <dgm:prSet presAssocID="{8631D9FA-F4BE-4429-A296-4E4470F9A656}" presName="spaceRect" presStyleCnt="0"/>
      <dgm:spPr/>
    </dgm:pt>
    <dgm:pt modelId="{ED5CE9B2-53F3-4E48-8C42-7E968D5AE4D7}" type="pres">
      <dgm:prSet presAssocID="{8631D9FA-F4BE-4429-A296-4E4470F9A656}" presName="textRect" presStyleLbl="revTx" presStyleIdx="2" presStyleCnt="5">
        <dgm:presLayoutVars>
          <dgm:chMax val="1"/>
          <dgm:chPref val="1"/>
        </dgm:presLayoutVars>
      </dgm:prSet>
      <dgm:spPr/>
    </dgm:pt>
    <dgm:pt modelId="{32FFBEDA-F72C-4FFA-8C4C-D1BD39CBBC24}" type="pres">
      <dgm:prSet presAssocID="{4CE3C84E-2728-4002-9018-4D475355DCB2}" presName="sibTrans" presStyleCnt="0"/>
      <dgm:spPr/>
    </dgm:pt>
    <dgm:pt modelId="{BF98C2CF-36D2-4B80-AD98-EFF125AE57D8}" type="pres">
      <dgm:prSet presAssocID="{3F75E535-24D3-4485-A4C8-710AE8E88063}" presName="compNode" presStyleCnt="0"/>
      <dgm:spPr/>
    </dgm:pt>
    <dgm:pt modelId="{7BD0265D-4FA4-4ADC-959D-E57909C8A396}" type="pres">
      <dgm:prSet presAssocID="{3F75E535-24D3-4485-A4C8-710AE8E88063}" presName="iconBgRect" presStyleLbl="bgShp" presStyleIdx="3" presStyleCnt="5"/>
      <dgm:spPr/>
    </dgm:pt>
    <dgm:pt modelId="{1564692E-7A0C-4ACB-8125-57DA67FDAEE0}" type="pres">
      <dgm:prSet presAssocID="{3F75E535-24D3-4485-A4C8-710AE8E880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7C36B6F-7F4F-4A1B-A03A-8B187EEDAEF0}" type="pres">
      <dgm:prSet presAssocID="{3F75E535-24D3-4485-A4C8-710AE8E88063}" presName="spaceRect" presStyleCnt="0"/>
      <dgm:spPr/>
    </dgm:pt>
    <dgm:pt modelId="{B7A51AA0-70AD-485A-AF5C-2177569A0FA3}" type="pres">
      <dgm:prSet presAssocID="{3F75E535-24D3-4485-A4C8-710AE8E88063}" presName="textRect" presStyleLbl="revTx" presStyleIdx="3" presStyleCnt="5">
        <dgm:presLayoutVars>
          <dgm:chMax val="1"/>
          <dgm:chPref val="1"/>
        </dgm:presLayoutVars>
      </dgm:prSet>
      <dgm:spPr/>
    </dgm:pt>
    <dgm:pt modelId="{2961F38B-ED05-4F4C-9D5D-82D1622E9554}" type="pres">
      <dgm:prSet presAssocID="{2626AEF6-6C2F-492B-AC01-DF268404F8B0}" presName="sibTrans" presStyleCnt="0"/>
      <dgm:spPr/>
    </dgm:pt>
    <dgm:pt modelId="{29820996-E452-416F-8981-97922B104BD1}" type="pres">
      <dgm:prSet presAssocID="{1FFC0488-5F84-46BE-AC58-433C61E5B3B4}" presName="compNode" presStyleCnt="0"/>
      <dgm:spPr/>
    </dgm:pt>
    <dgm:pt modelId="{8E77E862-A6F4-4C00-9D53-EB6825A72BA9}" type="pres">
      <dgm:prSet presAssocID="{1FFC0488-5F84-46BE-AC58-433C61E5B3B4}" presName="iconBgRect" presStyleLbl="bgShp" presStyleIdx="4" presStyleCnt="5"/>
      <dgm:spPr/>
    </dgm:pt>
    <dgm:pt modelId="{083B2FB9-A35E-447A-AABC-5AECCE32D6E2}" type="pres">
      <dgm:prSet presAssocID="{1FFC0488-5F84-46BE-AC58-433C61E5B3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F21AD11-0F74-4653-8766-40E9AC39C899}" type="pres">
      <dgm:prSet presAssocID="{1FFC0488-5F84-46BE-AC58-433C61E5B3B4}" presName="spaceRect" presStyleCnt="0"/>
      <dgm:spPr/>
    </dgm:pt>
    <dgm:pt modelId="{EBBFD665-DDA1-4FC3-9CDC-F68257DF0F99}" type="pres">
      <dgm:prSet presAssocID="{1FFC0488-5F84-46BE-AC58-433C61E5B3B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B26EC1B-6E47-4752-99AB-B1FF9D6A62FC}" srcId="{A61F76BE-F8CA-4958-A07B-4FA40A827DCF}" destId="{7A86EF09-9654-4A8E-B8B5-852036D46DED}" srcOrd="1" destOrd="0" parTransId="{5491A337-43D4-4A78-A1C5-16624E0CC436}" sibTransId="{30BB71D3-FB8E-46A7-99F7-EEF40A068405}"/>
    <dgm:cxn modelId="{DD79041C-3FB5-4B86-9A9F-C3C9AF46552C}" type="presOf" srcId="{7A86EF09-9654-4A8E-B8B5-852036D46DED}" destId="{CD52302C-62C1-4D5D-8E38-E14B864D479A}" srcOrd="0" destOrd="0" presId="urn:microsoft.com/office/officeart/2018/5/layout/IconCircleLabelList"/>
    <dgm:cxn modelId="{8B7E612A-A997-43F5-9E76-67A5B252D3FE}" srcId="{A61F76BE-F8CA-4958-A07B-4FA40A827DCF}" destId="{1FFC0488-5F84-46BE-AC58-433C61E5B3B4}" srcOrd="4" destOrd="0" parTransId="{62437F83-0AD6-4283-81DD-77C72FB982DB}" sibTransId="{A34DFC64-9E45-44F9-A27B-2B7E3525B9CE}"/>
    <dgm:cxn modelId="{00AA1C36-17C1-4247-A340-B7576BF64A40}" type="presOf" srcId="{A61F76BE-F8CA-4958-A07B-4FA40A827DCF}" destId="{9F9A45C2-5BBD-4820-8436-4A604E938D2A}" srcOrd="0" destOrd="0" presId="urn:microsoft.com/office/officeart/2018/5/layout/IconCircleLabelList"/>
    <dgm:cxn modelId="{55E0693C-0F39-4802-AB97-4EF517781A00}" srcId="{A61F76BE-F8CA-4958-A07B-4FA40A827DCF}" destId="{51E670D6-3F23-4C07-9D3E-0C43E34FECE4}" srcOrd="0" destOrd="0" parTransId="{C4533A4A-F68C-409E-A18F-E765A645AB8A}" sibTransId="{EAB8D282-5C2A-4957-92E8-3D984A9EBB60}"/>
    <dgm:cxn modelId="{5737D566-269B-47E0-B1BA-AB9A88A1675B}" type="presOf" srcId="{51E670D6-3F23-4C07-9D3E-0C43E34FECE4}" destId="{2F1692CD-E3BA-48F8-AF23-D896DFF6A491}" srcOrd="0" destOrd="0" presId="urn:microsoft.com/office/officeart/2018/5/layout/IconCircleLabelList"/>
    <dgm:cxn modelId="{E65E8B92-43FE-4DBF-90FB-DF9DFA6C9A83}" type="presOf" srcId="{8631D9FA-F4BE-4429-A296-4E4470F9A656}" destId="{ED5CE9B2-53F3-4E48-8C42-7E968D5AE4D7}" srcOrd="0" destOrd="0" presId="urn:microsoft.com/office/officeart/2018/5/layout/IconCircleLabelList"/>
    <dgm:cxn modelId="{6635B0B0-2597-4EBC-A848-4882F08589DE}" type="presOf" srcId="{1FFC0488-5F84-46BE-AC58-433C61E5B3B4}" destId="{EBBFD665-DDA1-4FC3-9CDC-F68257DF0F99}" srcOrd="0" destOrd="0" presId="urn:microsoft.com/office/officeart/2018/5/layout/IconCircleLabelList"/>
    <dgm:cxn modelId="{90DC79CF-D42B-4ADE-A183-D18959F4D25D}" type="presOf" srcId="{3F75E535-24D3-4485-A4C8-710AE8E88063}" destId="{B7A51AA0-70AD-485A-AF5C-2177569A0FA3}" srcOrd="0" destOrd="0" presId="urn:microsoft.com/office/officeart/2018/5/layout/IconCircleLabelList"/>
    <dgm:cxn modelId="{219903E8-2D49-44AE-A5F1-416778F1F7F4}" srcId="{A61F76BE-F8CA-4958-A07B-4FA40A827DCF}" destId="{3F75E535-24D3-4485-A4C8-710AE8E88063}" srcOrd="3" destOrd="0" parTransId="{7993A3A0-9AF2-4A0F-984F-86CA32CB0AB1}" sibTransId="{2626AEF6-6C2F-492B-AC01-DF268404F8B0}"/>
    <dgm:cxn modelId="{768066F8-3825-4FC9-B59A-138BE794B5F1}" srcId="{A61F76BE-F8CA-4958-A07B-4FA40A827DCF}" destId="{8631D9FA-F4BE-4429-A296-4E4470F9A656}" srcOrd="2" destOrd="0" parTransId="{12F99444-B73C-4520-9E99-15CDE7826D9F}" sibTransId="{4CE3C84E-2728-4002-9018-4D475355DCB2}"/>
    <dgm:cxn modelId="{E048D7E2-68DB-4EF4-8B6A-D167D4157D84}" type="presParOf" srcId="{9F9A45C2-5BBD-4820-8436-4A604E938D2A}" destId="{A4E46BAA-0628-434F-ABA4-14B142C21804}" srcOrd="0" destOrd="0" presId="urn:microsoft.com/office/officeart/2018/5/layout/IconCircleLabelList"/>
    <dgm:cxn modelId="{47F58D07-DAD0-4C4D-B3C1-7F0DD20F4CB3}" type="presParOf" srcId="{A4E46BAA-0628-434F-ABA4-14B142C21804}" destId="{A21BC062-8296-4907-A6BB-4D3BBE9E85BD}" srcOrd="0" destOrd="0" presId="urn:microsoft.com/office/officeart/2018/5/layout/IconCircleLabelList"/>
    <dgm:cxn modelId="{756B3B8D-F68E-4F21-85D5-0AE0D0472B1E}" type="presParOf" srcId="{A4E46BAA-0628-434F-ABA4-14B142C21804}" destId="{55FE7D39-C20D-48C2-8522-0CC84A0D0B80}" srcOrd="1" destOrd="0" presId="urn:microsoft.com/office/officeart/2018/5/layout/IconCircleLabelList"/>
    <dgm:cxn modelId="{04685874-81DA-4304-AECD-6E290F37C1D2}" type="presParOf" srcId="{A4E46BAA-0628-434F-ABA4-14B142C21804}" destId="{A35EE816-D334-44E6-B493-0D8AAFF4F137}" srcOrd="2" destOrd="0" presId="urn:microsoft.com/office/officeart/2018/5/layout/IconCircleLabelList"/>
    <dgm:cxn modelId="{B26552FB-A70C-499D-B5F3-1546D0ADE46A}" type="presParOf" srcId="{A4E46BAA-0628-434F-ABA4-14B142C21804}" destId="{2F1692CD-E3BA-48F8-AF23-D896DFF6A491}" srcOrd="3" destOrd="0" presId="urn:microsoft.com/office/officeart/2018/5/layout/IconCircleLabelList"/>
    <dgm:cxn modelId="{40CB7924-B8B7-4172-9AAD-62E16BC9C255}" type="presParOf" srcId="{9F9A45C2-5BBD-4820-8436-4A604E938D2A}" destId="{4BC0997D-1B65-4581-BBED-5D2275E9DC76}" srcOrd="1" destOrd="0" presId="urn:microsoft.com/office/officeart/2018/5/layout/IconCircleLabelList"/>
    <dgm:cxn modelId="{6BB6BFEF-A4F8-4F02-9FE5-50C58EFED8A9}" type="presParOf" srcId="{9F9A45C2-5BBD-4820-8436-4A604E938D2A}" destId="{90FD3398-994C-4FCE-94DE-31B115276CC2}" srcOrd="2" destOrd="0" presId="urn:microsoft.com/office/officeart/2018/5/layout/IconCircleLabelList"/>
    <dgm:cxn modelId="{C8EBA6E0-CD84-4F42-BAB1-D4452861A2FF}" type="presParOf" srcId="{90FD3398-994C-4FCE-94DE-31B115276CC2}" destId="{C3E0D739-86B9-46F9-99AE-94A5F1D762C7}" srcOrd="0" destOrd="0" presId="urn:microsoft.com/office/officeart/2018/5/layout/IconCircleLabelList"/>
    <dgm:cxn modelId="{885EC77D-C08A-46E9-BC82-1CC1728AFED7}" type="presParOf" srcId="{90FD3398-994C-4FCE-94DE-31B115276CC2}" destId="{BF7BA965-0895-46B6-ACFD-7280EB7A1CCE}" srcOrd="1" destOrd="0" presId="urn:microsoft.com/office/officeart/2018/5/layout/IconCircleLabelList"/>
    <dgm:cxn modelId="{4F779C10-BFED-4A74-B7F3-E68D3A94279B}" type="presParOf" srcId="{90FD3398-994C-4FCE-94DE-31B115276CC2}" destId="{60F4AFF9-C5F3-4067-AC08-F5B8C185B3A2}" srcOrd="2" destOrd="0" presId="urn:microsoft.com/office/officeart/2018/5/layout/IconCircleLabelList"/>
    <dgm:cxn modelId="{3A15BDB9-3449-4F7A-BF61-A619199BECA3}" type="presParOf" srcId="{90FD3398-994C-4FCE-94DE-31B115276CC2}" destId="{CD52302C-62C1-4D5D-8E38-E14B864D479A}" srcOrd="3" destOrd="0" presId="urn:microsoft.com/office/officeart/2018/5/layout/IconCircleLabelList"/>
    <dgm:cxn modelId="{C6623E76-02F6-4045-9DE0-89281DEEEB6B}" type="presParOf" srcId="{9F9A45C2-5BBD-4820-8436-4A604E938D2A}" destId="{13BCA036-7B16-4AFA-ADA6-A49C90BAA671}" srcOrd="3" destOrd="0" presId="urn:microsoft.com/office/officeart/2018/5/layout/IconCircleLabelList"/>
    <dgm:cxn modelId="{F38E68C0-3671-4550-AEC4-3DB2F72CE391}" type="presParOf" srcId="{9F9A45C2-5BBD-4820-8436-4A604E938D2A}" destId="{BC1F9713-A6C4-4D05-8FF7-92B7115704DE}" srcOrd="4" destOrd="0" presId="urn:microsoft.com/office/officeart/2018/5/layout/IconCircleLabelList"/>
    <dgm:cxn modelId="{390E58BB-C17C-4CD4-9313-EDA3E343D8F5}" type="presParOf" srcId="{BC1F9713-A6C4-4D05-8FF7-92B7115704DE}" destId="{456ADB18-FC36-414B-91D2-AA5BA745C821}" srcOrd="0" destOrd="0" presId="urn:microsoft.com/office/officeart/2018/5/layout/IconCircleLabelList"/>
    <dgm:cxn modelId="{9B96BDD7-67BE-4B5A-B703-6AAC55F7E94D}" type="presParOf" srcId="{BC1F9713-A6C4-4D05-8FF7-92B7115704DE}" destId="{5C50DC0B-E886-42AF-A1E5-61521ED8284B}" srcOrd="1" destOrd="0" presId="urn:microsoft.com/office/officeart/2018/5/layout/IconCircleLabelList"/>
    <dgm:cxn modelId="{39708C0F-D5BE-4707-9CA6-BC89D78886E0}" type="presParOf" srcId="{BC1F9713-A6C4-4D05-8FF7-92B7115704DE}" destId="{447E078F-4B84-4FA1-B891-48E6413E1CB2}" srcOrd="2" destOrd="0" presId="urn:microsoft.com/office/officeart/2018/5/layout/IconCircleLabelList"/>
    <dgm:cxn modelId="{8FD2D776-45FF-4C81-B3E8-68AF7677C54E}" type="presParOf" srcId="{BC1F9713-A6C4-4D05-8FF7-92B7115704DE}" destId="{ED5CE9B2-53F3-4E48-8C42-7E968D5AE4D7}" srcOrd="3" destOrd="0" presId="urn:microsoft.com/office/officeart/2018/5/layout/IconCircleLabelList"/>
    <dgm:cxn modelId="{F9812832-A162-44CA-8611-B7C965BA169E}" type="presParOf" srcId="{9F9A45C2-5BBD-4820-8436-4A604E938D2A}" destId="{32FFBEDA-F72C-4FFA-8C4C-D1BD39CBBC24}" srcOrd="5" destOrd="0" presId="urn:microsoft.com/office/officeart/2018/5/layout/IconCircleLabelList"/>
    <dgm:cxn modelId="{CD7F4D0A-9230-4779-9983-78AB2C1F963A}" type="presParOf" srcId="{9F9A45C2-5BBD-4820-8436-4A604E938D2A}" destId="{BF98C2CF-36D2-4B80-AD98-EFF125AE57D8}" srcOrd="6" destOrd="0" presId="urn:microsoft.com/office/officeart/2018/5/layout/IconCircleLabelList"/>
    <dgm:cxn modelId="{2E6D9180-29BF-44CF-B4B7-6A072CA87EE5}" type="presParOf" srcId="{BF98C2CF-36D2-4B80-AD98-EFF125AE57D8}" destId="{7BD0265D-4FA4-4ADC-959D-E57909C8A396}" srcOrd="0" destOrd="0" presId="urn:microsoft.com/office/officeart/2018/5/layout/IconCircleLabelList"/>
    <dgm:cxn modelId="{F620A58C-E72E-437A-AE05-12D77A7BD0ED}" type="presParOf" srcId="{BF98C2CF-36D2-4B80-AD98-EFF125AE57D8}" destId="{1564692E-7A0C-4ACB-8125-57DA67FDAEE0}" srcOrd="1" destOrd="0" presId="urn:microsoft.com/office/officeart/2018/5/layout/IconCircleLabelList"/>
    <dgm:cxn modelId="{CD431864-837C-4FF4-8E0E-72154962593E}" type="presParOf" srcId="{BF98C2CF-36D2-4B80-AD98-EFF125AE57D8}" destId="{77C36B6F-7F4F-4A1B-A03A-8B187EEDAEF0}" srcOrd="2" destOrd="0" presId="urn:microsoft.com/office/officeart/2018/5/layout/IconCircleLabelList"/>
    <dgm:cxn modelId="{58542AD7-DD2F-4A83-873F-3FA3DA27D695}" type="presParOf" srcId="{BF98C2CF-36D2-4B80-AD98-EFF125AE57D8}" destId="{B7A51AA0-70AD-485A-AF5C-2177569A0FA3}" srcOrd="3" destOrd="0" presId="urn:microsoft.com/office/officeart/2018/5/layout/IconCircleLabelList"/>
    <dgm:cxn modelId="{916CA02F-562A-463A-AD0C-D15E8DC88146}" type="presParOf" srcId="{9F9A45C2-5BBD-4820-8436-4A604E938D2A}" destId="{2961F38B-ED05-4F4C-9D5D-82D1622E9554}" srcOrd="7" destOrd="0" presId="urn:microsoft.com/office/officeart/2018/5/layout/IconCircleLabelList"/>
    <dgm:cxn modelId="{F86F7533-3224-4697-A74F-1CD89080A6C7}" type="presParOf" srcId="{9F9A45C2-5BBD-4820-8436-4A604E938D2A}" destId="{29820996-E452-416F-8981-97922B104BD1}" srcOrd="8" destOrd="0" presId="urn:microsoft.com/office/officeart/2018/5/layout/IconCircleLabelList"/>
    <dgm:cxn modelId="{5F8CB55F-43C5-47A7-A163-52421C7D3740}" type="presParOf" srcId="{29820996-E452-416F-8981-97922B104BD1}" destId="{8E77E862-A6F4-4C00-9D53-EB6825A72BA9}" srcOrd="0" destOrd="0" presId="urn:microsoft.com/office/officeart/2018/5/layout/IconCircleLabelList"/>
    <dgm:cxn modelId="{3F1D3F2F-779C-4E31-8BCB-AB28F5478BCC}" type="presParOf" srcId="{29820996-E452-416F-8981-97922B104BD1}" destId="{083B2FB9-A35E-447A-AABC-5AECCE32D6E2}" srcOrd="1" destOrd="0" presId="urn:microsoft.com/office/officeart/2018/5/layout/IconCircleLabelList"/>
    <dgm:cxn modelId="{FFFEDA6C-C22C-4F41-A300-654F29410076}" type="presParOf" srcId="{29820996-E452-416F-8981-97922B104BD1}" destId="{5F21AD11-0F74-4653-8766-40E9AC39C899}" srcOrd="2" destOrd="0" presId="urn:microsoft.com/office/officeart/2018/5/layout/IconCircleLabelList"/>
    <dgm:cxn modelId="{4F45A93F-AA6C-49E1-B50F-DB0FF9B0F1CE}" type="presParOf" srcId="{29820996-E452-416F-8981-97922B104BD1}" destId="{EBBFD665-DDA1-4FC3-9CDC-F68257DF0F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F76BE-F8CA-4958-A07B-4FA40A827DC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670D6-3F23-4C07-9D3E-0C43E34FEC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Weekly Check-ins</a:t>
          </a:r>
        </a:p>
      </dgm:t>
    </dgm:pt>
    <dgm:pt modelId="{C4533A4A-F68C-409E-A18F-E765A645AB8A}" type="parTrans" cxnId="{55E0693C-0F39-4802-AB97-4EF517781A00}">
      <dgm:prSet/>
      <dgm:spPr/>
      <dgm:t>
        <a:bodyPr/>
        <a:lstStyle/>
        <a:p>
          <a:endParaRPr lang="en-US"/>
        </a:p>
      </dgm:t>
    </dgm:pt>
    <dgm:pt modelId="{EAB8D282-5C2A-4957-92E8-3D984A9EBB60}" type="sibTrans" cxnId="{55E0693C-0F39-4802-AB97-4EF517781A00}">
      <dgm:prSet/>
      <dgm:spPr/>
      <dgm:t>
        <a:bodyPr/>
        <a:lstStyle/>
        <a:p>
          <a:endParaRPr lang="en-US"/>
        </a:p>
      </dgm:t>
    </dgm:pt>
    <dgm:pt modelId="{7A86EF09-9654-4A8E-B8B5-852036D46D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Simulated Team Experiences</a:t>
          </a:r>
        </a:p>
      </dgm:t>
    </dgm:pt>
    <dgm:pt modelId="{5491A337-43D4-4A78-A1C5-16624E0CC436}" type="parTrans" cxnId="{CB26EC1B-6E47-4752-99AB-B1FF9D6A62FC}">
      <dgm:prSet/>
      <dgm:spPr/>
      <dgm:t>
        <a:bodyPr/>
        <a:lstStyle/>
        <a:p>
          <a:endParaRPr lang="en-US"/>
        </a:p>
      </dgm:t>
    </dgm:pt>
    <dgm:pt modelId="{30BB71D3-FB8E-46A7-99F7-EEF40A068405}" type="sibTrans" cxnId="{CB26EC1B-6E47-4752-99AB-B1FF9D6A62FC}">
      <dgm:prSet/>
      <dgm:spPr/>
      <dgm:t>
        <a:bodyPr/>
        <a:lstStyle/>
        <a:p>
          <a:endParaRPr lang="en-US"/>
        </a:p>
      </dgm:t>
    </dgm:pt>
    <dgm:pt modelId="{8631D9FA-F4BE-4429-A296-4E4470F9A6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none" dirty="0"/>
            <a:t>Bingo! Learning</a:t>
          </a:r>
        </a:p>
      </dgm:t>
    </dgm:pt>
    <dgm:pt modelId="{12F99444-B73C-4520-9E99-15CDE7826D9F}" type="parTrans" cxnId="{768066F8-3825-4FC9-B59A-138BE794B5F1}">
      <dgm:prSet/>
      <dgm:spPr/>
      <dgm:t>
        <a:bodyPr/>
        <a:lstStyle/>
        <a:p>
          <a:endParaRPr lang="en-US"/>
        </a:p>
      </dgm:t>
    </dgm:pt>
    <dgm:pt modelId="{4CE3C84E-2728-4002-9018-4D475355DCB2}" type="sibTrans" cxnId="{768066F8-3825-4FC9-B59A-138BE794B5F1}">
      <dgm:prSet/>
      <dgm:spPr/>
      <dgm:t>
        <a:bodyPr/>
        <a:lstStyle/>
        <a:p>
          <a:endParaRPr lang="en-US"/>
        </a:p>
      </dgm:t>
    </dgm:pt>
    <dgm:pt modelId="{3F75E535-24D3-4485-A4C8-710AE8E880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none" dirty="0"/>
            <a:t>Iterative Assignments</a:t>
          </a:r>
        </a:p>
      </dgm:t>
    </dgm:pt>
    <dgm:pt modelId="{7993A3A0-9AF2-4A0F-984F-86CA32CB0AB1}" type="parTrans" cxnId="{219903E8-2D49-44AE-A5F1-416778F1F7F4}">
      <dgm:prSet/>
      <dgm:spPr/>
      <dgm:t>
        <a:bodyPr/>
        <a:lstStyle/>
        <a:p>
          <a:endParaRPr lang="en-US"/>
        </a:p>
      </dgm:t>
    </dgm:pt>
    <dgm:pt modelId="{2626AEF6-6C2F-492B-AC01-DF268404F8B0}" type="sibTrans" cxnId="{219903E8-2D49-44AE-A5F1-416778F1F7F4}">
      <dgm:prSet/>
      <dgm:spPr/>
      <dgm:t>
        <a:bodyPr/>
        <a:lstStyle/>
        <a:p>
          <a:endParaRPr lang="en-US"/>
        </a:p>
      </dgm:t>
    </dgm:pt>
    <dgm:pt modelId="{1FFC0488-5F84-46BE-AC58-433C61E5B3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u="sng" dirty="0">
              <a:solidFill>
                <a:srgbClr val="F5EC00"/>
              </a:solidFill>
            </a:rPr>
            <a:t>See a video</a:t>
          </a:r>
        </a:p>
      </dgm:t>
    </dgm:pt>
    <dgm:pt modelId="{62437F83-0AD6-4283-81DD-77C72FB982DB}" type="parTrans" cxnId="{8B7E612A-A997-43F5-9E76-67A5B252D3FE}">
      <dgm:prSet/>
      <dgm:spPr/>
      <dgm:t>
        <a:bodyPr/>
        <a:lstStyle/>
        <a:p>
          <a:endParaRPr lang="en-US"/>
        </a:p>
      </dgm:t>
    </dgm:pt>
    <dgm:pt modelId="{A34DFC64-9E45-44F9-A27B-2B7E3525B9CE}" type="sibTrans" cxnId="{8B7E612A-A997-43F5-9E76-67A5B252D3FE}">
      <dgm:prSet/>
      <dgm:spPr/>
      <dgm:t>
        <a:bodyPr/>
        <a:lstStyle/>
        <a:p>
          <a:endParaRPr lang="en-US"/>
        </a:p>
      </dgm:t>
    </dgm:pt>
    <dgm:pt modelId="{9F9A45C2-5BBD-4820-8436-4A604E938D2A}" type="pres">
      <dgm:prSet presAssocID="{A61F76BE-F8CA-4958-A07B-4FA40A827DCF}" presName="root" presStyleCnt="0">
        <dgm:presLayoutVars>
          <dgm:dir/>
          <dgm:resizeHandles val="exact"/>
        </dgm:presLayoutVars>
      </dgm:prSet>
      <dgm:spPr/>
    </dgm:pt>
    <dgm:pt modelId="{A4E46BAA-0628-434F-ABA4-14B142C21804}" type="pres">
      <dgm:prSet presAssocID="{51E670D6-3F23-4C07-9D3E-0C43E34FECE4}" presName="compNode" presStyleCnt="0"/>
      <dgm:spPr/>
    </dgm:pt>
    <dgm:pt modelId="{A21BC062-8296-4907-A6BB-4D3BBE9E85BD}" type="pres">
      <dgm:prSet presAssocID="{51E670D6-3F23-4C07-9D3E-0C43E34FECE4}" presName="iconBgRect" presStyleLbl="bgShp" presStyleIdx="0" presStyleCnt="5"/>
      <dgm:spPr/>
    </dgm:pt>
    <dgm:pt modelId="{55FE7D39-C20D-48C2-8522-0CC84A0D0B80}" type="pres">
      <dgm:prSet presAssocID="{51E670D6-3F23-4C07-9D3E-0C43E34FEC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A35EE816-D334-44E6-B493-0D8AAFF4F137}" type="pres">
      <dgm:prSet presAssocID="{51E670D6-3F23-4C07-9D3E-0C43E34FECE4}" presName="spaceRect" presStyleCnt="0"/>
      <dgm:spPr/>
    </dgm:pt>
    <dgm:pt modelId="{2F1692CD-E3BA-48F8-AF23-D896DFF6A491}" type="pres">
      <dgm:prSet presAssocID="{51E670D6-3F23-4C07-9D3E-0C43E34FECE4}" presName="textRect" presStyleLbl="revTx" presStyleIdx="0" presStyleCnt="5">
        <dgm:presLayoutVars>
          <dgm:chMax val="1"/>
          <dgm:chPref val="1"/>
        </dgm:presLayoutVars>
      </dgm:prSet>
      <dgm:spPr/>
    </dgm:pt>
    <dgm:pt modelId="{4BC0997D-1B65-4581-BBED-5D2275E9DC76}" type="pres">
      <dgm:prSet presAssocID="{EAB8D282-5C2A-4957-92E8-3D984A9EBB60}" presName="sibTrans" presStyleCnt="0"/>
      <dgm:spPr/>
    </dgm:pt>
    <dgm:pt modelId="{90FD3398-994C-4FCE-94DE-31B115276CC2}" type="pres">
      <dgm:prSet presAssocID="{7A86EF09-9654-4A8E-B8B5-852036D46DED}" presName="compNode" presStyleCnt="0"/>
      <dgm:spPr/>
    </dgm:pt>
    <dgm:pt modelId="{C3E0D739-86B9-46F9-99AE-94A5F1D762C7}" type="pres">
      <dgm:prSet presAssocID="{7A86EF09-9654-4A8E-B8B5-852036D46DED}" presName="iconBgRect" presStyleLbl="bgShp" presStyleIdx="1" presStyleCnt="5"/>
      <dgm:spPr/>
    </dgm:pt>
    <dgm:pt modelId="{BF7BA965-0895-46B6-ACFD-7280EB7A1CCE}" type="pres">
      <dgm:prSet presAssocID="{7A86EF09-9654-4A8E-B8B5-852036D46D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0F4AFF9-C5F3-4067-AC08-F5B8C185B3A2}" type="pres">
      <dgm:prSet presAssocID="{7A86EF09-9654-4A8E-B8B5-852036D46DED}" presName="spaceRect" presStyleCnt="0"/>
      <dgm:spPr/>
    </dgm:pt>
    <dgm:pt modelId="{CD52302C-62C1-4D5D-8E38-E14B864D479A}" type="pres">
      <dgm:prSet presAssocID="{7A86EF09-9654-4A8E-B8B5-852036D46DED}" presName="textRect" presStyleLbl="revTx" presStyleIdx="1" presStyleCnt="5">
        <dgm:presLayoutVars>
          <dgm:chMax val="1"/>
          <dgm:chPref val="1"/>
        </dgm:presLayoutVars>
      </dgm:prSet>
      <dgm:spPr/>
    </dgm:pt>
    <dgm:pt modelId="{13BCA036-7B16-4AFA-ADA6-A49C90BAA671}" type="pres">
      <dgm:prSet presAssocID="{30BB71D3-FB8E-46A7-99F7-EEF40A068405}" presName="sibTrans" presStyleCnt="0"/>
      <dgm:spPr/>
    </dgm:pt>
    <dgm:pt modelId="{BC1F9713-A6C4-4D05-8FF7-92B7115704DE}" type="pres">
      <dgm:prSet presAssocID="{8631D9FA-F4BE-4429-A296-4E4470F9A656}" presName="compNode" presStyleCnt="0"/>
      <dgm:spPr/>
    </dgm:pt>
    <dgm:pt modelId="{456ADB18-FC36-414B-91D2-AA5BA745C821}" type="pres">
      <dgm:prSet presAssocID="{8631D9FA-F4BE-4429-A296-4E4470F9A656}" presName="iconBgRect" presStyleLbl="bgShp" presStyleIdx="2" presStyleCnt="5"/>
      <dgm:spPr/>
    </dgm:pt>
    <dgm:pt modelId="{5C50DC0B-E886-42AF-A1E5-61521ED8284B}" type="pres">
      <dgm:prSet presAssocID="{8631D9FA-F4BE-4429-A296-4E4470F9A6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47E078F-4B84-4FA1-B891-48E6413E1CB2}" type="pres">
      <dgm:prSet presAssocID="{8631D9FA-F4BE-4429-A296-4E4470F9A656}" presName="spaceRect" presStyleCnt="0"/>
      <dgm:spPr/>
    </dgm:pt>
    <dgm:pt modelId="{ED5CE9B2-53F3-4E48-8C42-7E968D5AE4D7}" type="pres">
      <dgm:prSet presAssocID="{8631D9FA-F4BE-4429-A296-4E4470F9A656}" presName="textRect" presStyleLbl="revTx" presStyleIdx="2" presStyleCnt="5">
        <dgm:presLayoutVars>
          <dgm:chMax val="1"/>
          <dgm:chPref val="1"/>
        </dgm:presLayoutVars>
      </dgm:prSet>
      <dgm:spPr/>
    </dgm:pt>
    <dgm:pt modelId="{32FFBEDA-F72C-4FFA-8C4C-D1BD39CBBC24}" type="pres">
      <dgm:prSet presAssocID="{4CE3C84E-2728-4002-9018-4D475355DCB2}" presName="sibTrans" presStyleCnt="0"/>
      <dgm:spPr/>
    </dgm:pt>
    <dgm:pt modelId="{BF98C2CF-36D2-4B80-AD98-EFF125AE57D8}" type="pres">
      <dgm:prSet presAssocID="{3F75E535-24D3-4485-A4C8-710AE8E88063}" presName="compNode" presStyleCnt="0"/>
      <dgm:spPr/>
    </dgm:pt>
    <dgm:pt modelId="{7BD0265D-4FA4-4ADC-959D-E57909C8A396}" type="pres">
      <dgm:prSet presAssocID="{3F75E535-24D3-4485-A4C8-710AE8E88063}" presName="iconBgRect" presStyleLbl="bgShp" presStyleIdx="3" presStyleCnt="5"/>
      <dgm:spPr/>
    </dgm:pt>
    <dgm:pt modelId="{1564692E-7A0C-4ACB-8125-57DA67FDAEE0}" type="pres">
      <dgm:prSet presAssocID="{3F75E535-24D3-4485-A4C8-710AE8E8806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77C36B6F-7F4F-4A1B-A03A-8B187EEDAEF0}" type="pres">
      <dgm:prSet presAssocID="{3F75E535-24D3-4485-A4C8-710AE8E88063}" presName="spaceRect" presStyleCnt="0"/>
      <dgm:spPr/>
    </dgm:pt>
    <dgm:pt modelId="{B7A51AA0-70AD-485A-AF5C-2177569A0FA3}" type="pres">
      <dgm:prSet presAssocID="{3F75E535-24D3-4485-A4C8-710AE8E88063}" presName="textRect" presStyleLbl="revTx" presStyleIdx="3" presStyleCnt="5">
        <dgm:presLayoutVars>
          <dgm:chMax val="1"/>
          <dgm:chPref val="1"/>
        </dgm:presLayoutVars>
      </dgm:prSet>
      <dgm:spPr/>
    </dgm:pt>
    <dgm:pt modelId="{2961F38B-ED05-4F4C-9D5D-82D1622E9554}" type="pres">
      <dgm:prSet presAssocID="{2626AEF6-6C2F-492B-AC01-DF268404F8B0}" presName="sibTrans" presStyleCnt="0"/>
      <dgm:spPr/>
    </dgm:pt>
    <dgm:pt modelId="{29820996-E452-416F-8981-97922B104BD1}" type="pres">
      <dgm:prSet presAssocID="{1FFC0488-5F84-46BE-AC58-433C61E5B3B4}" presName="compNode" presStyleCnt="0"/>
      <dgm:spPr/>
    </dgm:pt>
    <dgm:pt modelId="{8E77E862-A6F4-4C00-9D53-EB6825A72BA9}" type="pres">
      <dgm:prSet presAssocID="{1FFC0488-5F84-46BE-AC58-433C61E5B3B4}" presName="iconBgRect" presStyleLbl="bgShp" presStyleIdx="4" presStyleCnt="5"/>
      <dgm:spPr/>
    </dgm:pt>
    <dgm:pt modelId="{083B2FB9-A35E-447A-AABC-5AECCE32D6E2}" type="pres">
      <dgm:prSet presAssocID="{1FFC0488-5F84-46BE-AC58-433C61E5B3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F21AD11-0F74-4653-8766-40E9AC39C899}" type="pres">
      <dgm:prSet presAssocID="{1FFC0488-5F84-46BE-AC58-433C61E5B3B4}" presName="spaceRect" presStyleCnt="0"/>
      <dgm:spPr/>
    </dgm:pt>
    <dgm:pt modelId="{EBBFD665-DDA1-4FC3-9CDC-F68257DF0F99}" type="pres">
      <dgm:prSet presAssocID="{1FFC0488-5F84-46BE-AC58-433C61E5B3B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B26EC1B-6E47-4752-99AB-B1FF9D6A62FC}" srcId="{A61F76BE-F8CA-4958-A07B-4FA40A827DCF}" destId="{7A86EF09-9654-4A8E-B8B5-852036D46DED}" srcOrd="1" destOrd="0" parTransId="{5491A337-43D4-4A78-A1C5-16624E0CC436}" sibTransId="{30BB71D3-FB8E-46A7-99F7-EEF40A068405}"/>
    <dgm:cxn modelId="{DD79041C-3FB5-4B86-9A9F-C3C9AF46552C}" type="presOf" srcId="{7A86EF09-9654-4A8E-B8B5-852036D46DED}" destId="{CD52302C-62C1-4D5D-8E38-E14B864D479A}" srcOrd="0" destOrd="0" presId="urn:microsoft.com/office/officeart/2018/5/layout/IconCircleLabelList"/>
    <dgm:cxn modelId="{8B7E612A-A997-43F5-9E76-67A5B252D3FE}" srcId="{A61F76BE-F8CA-4958-A07B-4FA40A827DCF}" destId="{1FFC0488-5F84-46BE-AC58-433C61E5B3B4}" srcOrd="4" destOrd="0" parTransId="{62437F83-0AD6-4283-81DD-77C72FB982DB}" sibTransId="{A34DFC64-9E45-44F9-A27B-2B7E3525B9CE}"/>
    <dgm:cxn modelId="{00AA1C36-17C1-4247-A340-B7576BF64A40}" type="presOf" srcId="{A61F76BE-F8CA-4958-A07B-4FA40A827DCF}" destId="{9F9A45C2-5BBD-4820-8436-4A604E938D2A}" srcOrd="0" destOrd="0" presId="urn:microsoft.com/office/officeart/2018/5/layout/IconCircleLabelList"/>
    <dgm:cxn modelId="{55E0693C-0F39-4802-AB97-4EF517781A00}" srcId="{A61F76BE-F8CA-4958-A07B-4FA40A827DCF}" destId="{51E670D6-3F23-4C07-9D3E-0C43E34FECE4}" srcOrd="0" destOrd="0" parTransId="{C4533A4A-F68C-409E-A18F-E765A645AB8A}" sibTransId="{EAB8D282-5C2A-4957-92E8-3D984A9EBB60}"/>
    <dgm:cxn modelId="{5737D566-269B-47E0-B1BA-AB9A88A1675B}" type="presOf" srcId="{51E670D6-3F23-4C07-9D3E-0C43E34FECE4}" destId="{2F1692CD-E3BA-48F8-AF23-D896DFF6A491}" srcOrd="0" destOrd="0" presId="urn:microsoft.com/office/officeart/2018/5/layout/IconCircleLabelList"/>
    <dgm:cxn modelId="{E65E8B92-43FE-4DBF-90FB-DF9DFA6C9A83}" type="presOf" srcId="{8631D9FA-F4BE-4429-A296-4E4470F9A656}" destId="{ED5CE9B2-53F3-4E48-8C42-7E968D5AE4D7}" srcOrd="0" destOrd="0" presId="urn:microsoft.com/office/officeart/2018/5/layout/IconCircleLabelList"/>
    <dgm:cxn modelId="{6635B0B0-2597-4EBC-A848-4882F08589DE}" type="presOf" srcId="{1FFC0488-5F84-46BE-AC58-433C61E5B3B4}" destId="{EBBFD665-DDA1-4FC3-9CDC-F68257DF0F99}" srcOrd="0" destOrd="0" presId="urn:microsoft.com/office/officeart/2018/5/layout/IconCircleLabelList"/>
    <dgm:cxn modelId="{90DC79CF-D42B-4ADE-A183-D18959F4D25D}" type="presOf" srcId="{3F75E535-24D3-4485-A4C8-710AE8E88063}" destId="{B7A51AA0-70AD-485A-AF5C-2177569A0FA3}" srcOrd="0" destOrd="0" presId="urn:microsoft.com/office/officeart/2018/5/layout/IconCircleLabelList"/>
    <dgm:cxn modelId="{219903E8-2D49-44AE-A5F1-416778F1F7F4}" srcId="{A61F76BE-F8CA-4958-A07B-4FA40A827DCF}" destId="{3F75E535-24D3-4485-A4C8-710AE8E88063}" srcOrd="3" destOrd="0" parTransId="{7993A3A0-9AF2-4A0F-984F-86CA32CB0AB1}" sibTransId="{2626AEF6-6C2F-492B-AC01-DF268404F8B0}"/>
    <dgm:cxn modelId="{768066F8-3825-4FC9-B59A-138BE794B5F1}" srcId="{A61F76BE-F8CA-4958-A07B-4FA40A827DCF}" destId="{8631D9FA-F4BE-4429-A296-4E4470F9A656}" srcOrd="2" destOrd="0" parTransId="{12F99444-B73C-4520-9E99-15CDE7826D9F}" sibTransId="{4CE3C84E-2728-4002-9018-4D475355DCB2}"/>
    <dgm:cxn modelId="{E048D7E2-68DB-4EF4-8B6A-D167D4157D84}" type="presParOf" srcId="{9F9A45C2-5BBD-4820-8436-4A604E938D2A}" destId="{A4E46BAA-0628-434F-ABA4-14B142C21804}" srcOrd="0" destOrd="0" presId="urn:microsoft.com/office/officeart/2018/5/layout/IconCircleLabelList"/>
    <dgm:cxn modelId="{47F58D07-DAD0-4C4D-B3C1-7F0DD20F4CB3}" type="presParOf" srcId="{A4E46BAA-0628-434F-ABA4-14B142C21804}" destId="{A21BC062-8296-4907-A6BB-4D3BBE9E85BD}" srcOrd="0" destOrd="0" presId="urn:microsoft.com/office/officeart/2018/5/layout/IconCircleLabelList"/>
    <dgm:cxn modelId="{756B3B8D-F68E-4F21-85D5-0AE0D0472B1E}" type="presParOf" srcId="{A4E46BAA-0628-434F-ABA4-14B142C21804}" destId="{55FE7D39-C20D-48C2-8522-0CC84A0D0B80}" srcOrd="1" destOrd="0" presId="urn:microsoft.com/office/officeart/2018/5/layout/IconCircleLabelList"/>
    <dgm:cxn modelId="{04685874-81DA-4304-AECD-6E290F37C1D2}" type="presParOf" srcId="{A4E46BAA-0628-434F-ABA4-14B142C21804}" destId="{A35EE816-D334-44E6-B493-0D8AAFF4F137}" srcOrd="2" destOrd="0" presId="urn:microsoft.com/office/officeart/2018/5/layout/IconCircleLabelList"/>
    <dgm:cxn modelId="{B26552FB-A70C-499D-B5F3-1546D0ADE46A}" type="presParOf" srcId="{A4E46BAA-0628-434F-ABA4-14B142C21804}" destId="{2F1692CD-E3BA-48F8-AF23-D896DFF6A491}" srcOrd="3" destOrd="0" presId="urn:microsoft.com/office/officeart/2018/5/layout/IconCircleLabelList"/>
    <dgm:cxn modelId="{40CB7924-B8B7-4172-9AAD-62E16BC9C255}" type="presParOf" srcId="{9F9A45C2-5BBD-4820-8436-4A604E938D2A}" destId="{4BC0997D-1B65-4581-BBED-5D2275E9DC76}" srcOrd="1" destOrd="0" presId="urn:microsoft.com/office/officeart/2018/5/layout/IconCircleLabelList"/>
    <dgm:cxn modelId="{6BB6BFEF-A4F8-4F02-9FE5-50C58EFED8A9}" type="presParOf" srcId="{9F9A45C2-5BBD-4820-8436-4A604E938D2A}" destId="{90FD3398-994C-4FCE-94DE-31B115276CC2}" srcOrd="2" destOrd="0" presId="urn:microsoft.com/office/officeart/2018/5/layout/IconCircleLabelList"/>
    <dgm:cxn modelId="{C8EBA6E0-CD84-4F42-BAB1-D4452861A2FF}" type="presParOf" srcId="{90FD3398-994C-4FCE-94DE-31B115276CC2}" destId="{C3E0D739-86B9-46F9-99AE-94A5F1D762C7}" srcOrd="0" destOrd="0" presId="urn:microsoft.com/office/officeart/2018/5/layout/IconCircleLabelList"/>
    <dgm:cxn modelId="{885EC77D-C08A-46E9-BC82-1CC1728AFED7}" type="presParOf" srcId="{90FD3398-994C-4FCE-94DE-31B115276CC2}" destId="{BF7BA965-0895-46B6-ACFD-7280EB7A1CCE}" srcOrd="1" destOrd="0" presId="urn:microsoft.com/office/officeart/2018/5/layout/IconCircleLabelList"/>
    <dgm:cxn modelId="{4F779C10-BFED-4A74-B7F3-E68D3A94279B}" type="presParOf" srcId="{90FD3398-994C-4FCE-94DE-31B115276CC2}" destId="{60F4AFF9-C5F3-4067-AC08-F5B8C185B3A2}" srcOrd="2" destOrd="0" presId="urn:microsoft.com/office/officeart/2018/5/layout/IconCircleLabelList"/>
    <dgm:cxn modelId="{3A15BDB9-3449-4F7A-BF61-A619199BECA3}" type="presParOf" srcId="{90FD3398-994C-4FCE-94DE-31B115276CC2}" destId="{CD52302C-62C1-4D5D-8E38-E14B864D479A}" srcOrd="3" destOrd="0" presId="urn:microsoft.com/office/officeart/2018/5/layout/IconCircleLabelList"/>
    <dgm:cxn modelId="{C6623E76-02F6-4045-9DE0-89281DEEEB6B}" type="presParOf" srcId="{9F9A45C2-5BBD-4820-8436-4A604E938D2A}" destId="{13BCA036-7B16-4AFA-ADA6-A49C90BAA671}" srcOrd="3" destOrd="0" presId="urn:microsoft.com/office/officeart/2018/5/layout/IconCircleLabelList"/>
    <dgm:cxn modelId="{F38E68C0-3671-4550-AEC4-3DB2F72CE391}" type="presParOf" srcId="{9F9A45C2-5BBD-4820-8436-4A604E938D2A}" destId="{BC1F9713-A6C4-4D05-8FF7-92B7115704DE}" srcOrd="4" destOrd="0" presId="urn:microsoft.com/office/officeart/2018/5/layout/IconCircleLabelList"/>
    <dgm:cxn modelId="{390E58BB-C17C-4CD4-9313-EDA3E343D8F5}" type="presParOf" srcId="{BC1F9713-A6C4-4D05-8FF7-92B7115704DE}" destId="{456ADB18-FC36-414B-91D2-AA5BA745C821}" srcOrd="0" destOrd="0" presId="urn:microsoft.com/office/officeart/2018/5/layout/IconCircleLabelList"/>
    <dgm:cxn modelId="{9B96BDD7-67BE-4B5A-B703-6AAC55F7E94D}" type="presParOf" srcId="{BC1F9713-A6C4-4D05-8FF7-92B7115704DE}" destId="{5C50DC0B-E886-42AF-A1E5-61521ED8284B}" srcOrd="1" destOrd="0" presId="urn:microsoft.com/office/officeart/2018/5/layout/IconCircleLabelList"/>
    <dgm:cxn modelId="{39708C0F-D5BE-4707-9CA6-BC89D78886E0}" type="presParOf" srcId="{BC1F9713-A6C4-4D05-8FF7-92B7115704DE}" destId="{447E078F-4B84-4FA1-B891-48E6413E1CB2}" srcOrd="2" destOrd="0" presId="urn:microsoft.com/office/officeart/2018/5/layout/IconCircleLabelList"/>
    <dgm:cxn modelId="{8FD2D776-45FF-4C81-B3E8-68AF7677C54E}" type="presParOf" srcId="{BC1F9713-A6C4-4D05-8FF7-92B7115704DE}" destId="{ED5CE9B2-53F3-4E48-8C42-7E968D5AE4D7}" srcOrd="3" destOrd="0" presId="urn:microsoft.com/office/officeart/2018/5/layout/IconCircleLabelList"/>
    <dgm:cxn modelId="{F9812832-A162-44CA-8611-B7C965BA169E}" type="presParOf" srcId="{9F9A45C2-5BBD-4820-8436-4A604E938D2A}" destId="{32FFBEDA-F72C-4FFA-8C4C-D1BD39CBBC24}" srcOrd="5" destOrd="0" presId="urn:microsoft.com/office/officeart/2018/5/layout/IconCircleLabelList"/>
    <dgm:cxn modelId="{CD7F4D0A-9230-4779-9983-78AB2C1F963A}" type="presParOf" srcId="{9F9A45C2-5BBD-4820-8436-4A604E938D2A}" destId="{BF98C2CF-36D2-4B80-AD98-EFF125AE57D8}" srcOrd="6" destOrd="0" presId="urn:microsoft.com/office/officeart/2018/5/layout/IconCircleLabelList"/>
    <dgm:cxn modelId="{2E6D9180-29BF-44CF-B4B7-6A072CA87EE5}" type="presParOf" srcId="{BF98C2CF-36D2-4B80-AD98-EFF125AE57D8}" destId="{7BD0265D-4FA4-4ADC-959D-E57909C8A396}" srcOrd="0" destOrd="0" presId="urn:microsoft.com/office/officeart/2018/5/layout/IconCircleLabelList"/>
    <dgm:cxn modelId="{F620A58C-E72E-437A-AE05-12D77A7BD0ED}" type="presParOf" srcId="{BF98C2CF-36D2-4B80-AD98-EFF125AE57D8}" destId="{1564692E-7A0C-4ACB-8125-57DA67FDAEE0}" srcOrd="1" destOrd="0" presId="urn:microsoft.com/office/officeart/2018/5/layout/IconCircleLabelList"/>
    <dgm:cxn modelId="{CD431864-837C-4FF4-8E0E-72154962593E}" type="presParOf" srcId="{BF98C2CF-36D2-4B80-AD98-EFF125AE57D8}" destId="{77C36B6F-7F4F-4A1B-A03A-8B187EEDAEF0}" srcOrd="2" destOrd="0" presId="urn:microsoft.com/office/officeart/2018/5/layout/IconCircleLabelList"/>
    <dgm:cxn modelId="{58542AD7-DD2F-4A83-873F-3FA3DA27D695}" type="presParOf" srcId="{BF98C2CF-36D2-4B80-AD98-EFF125AE57D8}" destId="{B7A51AA0-70AD-485A-AF5C-2177569A0FA3}" srcOrd="3" destOrd="0" presId="urn:microsoft.com/office/officeart/2018/5/layout/IconCircleLabelList"/>
    <dgm:cxn modelId="{916CA02F-562A-463A-AD0C-D15E8DC88146}" type="presParOf" srcId="{9F9A45C2-5BBD-4820-8436-4A604E938D2A}" destId="{2961F38B-ED05-4F4C-9D5D-82D1622E9554}" srcOrd="7" destOrd="0" presId="urn:microsoft.com/office/officeart/2018/5/layout/IconCircleLabelList"/>
    <dgm:cxn modelId="{F86F7533-3224-4697-A74F-1CD89080A6C7}" type="presParOf" srcId="{9F9A45C2-5BBD-4820-8436-4A604E938D2A}" destId="{29820996-E452-416F-8981-97922B104BD1}" srcOrd="8" destOrd="0" presId="urn:microsoft.com/office/officeart/2018/5/layout/IconCircleLabelList"/>
    <dgm:cxn modelId="{5F8CB55F-43C5-47A7-A163-52421C7D3740}" type="presParOf" srcId="{29820996-E452-416F-8981-97922B104BD1}" destId="{8E77E862-A6F4-4C00-9D53-EB6825A72BA9}" srcOrd="0" destOrd="0" presId="urn:microsoft.com/office/officeart/2018/5/layout/IconCircleLabelList"/>
    <dgm:cxn modelId="{3F1D3F2F-779C-4E31-8BCB-AB28F5478BCC}" type="presParOf" srcId="{29820996-E452-416F-8981-97922B104BD1}" destId="{083B2FB9-A35E-447A-AABC-5AECCE32D6E2}" srcOrd="1" destOrd="0" presId="urn:microsoft.com/office/officeart/2018/5/layout/IconCircleLabelList"/>
    <dgm:cxn modelId="{FFFEDA6C-C22C-4F41-A300-654F29410076}" type="presParOf" srcId="{29820996-E452-416F-8981-97922B104BD1}" destId="{5F21AD11-0F74-4653-8766-40E9AC39C899}" srcOrd="2" destOrd="0" presId="urn:microsoft.com/office/officeart/2018/5/layout/IconCircleLabelList"/>
    <dgm:cxn modelId="{4F45A93F-AA6C-49E1-B50F-DB0FF9B0F1CE}" type="presParOf" srcId="{29820996-E452-416F-8981-97922B104BD1}" destId="{EBBFD665-DDA1-4FC3-9CDC-F68257DF0F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6E6EA-48EC-4198-B7D4-C548ED12F0DB}">
      <dsp:nvSpPr>
        <dsp:cNvPr id="0" name=""/>
        <dsp:cNvSpPr/>
      </dsp:nvSpPr>
      <dsp:spPr>
        <a:xfrm>
          <a:off x="610221" y="1882"/>
          <a:ext cx="820283" cy="8202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31558-CBEC-4CEF-BD54-22C36CFEC5E0}">
      <dsp:nvSpPr>
        <dsp:cNvPr id="0" name=""/>
        <dsp:cNvSpPr/>
      </dsp:nvSpPr>
      <dsp:spPr>
        <a:xfrm>
          <a:off x="785035" y="176696"/>
          <a:ext cx="470654" cy="470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6B237-AED6-4C01-ABB9-59AFBF544E86}">
      <dsp:nvSpPr>
        <dsp:cNvPr id="0" name=""/>
        <dsp:cNvSpPr/>
      </dsp:nvSpPr>
      <dsp:spPr>
        <a:xfrm>
          <a:off x="347999" y="1077663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u="sng" kern="1200" dirty="0">
              <a:solidFill>
                <a:srgbClr val="F5EC00"/>
              </a:solidFill>
            </a:rPr>
            <a:t>Weekly Check-ins</a:t>
          </a:r>
          <a:endParaRPr lang="en-US" sz="1400" kern="1200" dirty="0">
            <a:solidFill>
              <a:srgbClr val="F5EC00"/>
            </a:solidFill>
          </a:endParaRPr>
        </a:p>
      </dsp:txBody>
      <dsp:txXfrm>
        <a:off x="347999" y="1077663"/>
        <a:ext cx="1344726" cy="537890"/>
      </dsp:txXfrm>
    </dsp:sp>
    <dsp:sp modelId="{E7082D71-BB87-4F0D-A717-3D1474D66E1B}">
      <dsp:nvSpPr>
        <dsp:cNvPr id="0" name=""/>
        <dsp:cNvSpPr/>
      </dsp:nvSpPr>
      <dsp:spPr>
        <a:xfrm>
          <a:off x="2190274" y="1882"/>
          <a:ext cx="820283" cy="8202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42F21-FCDD-4205-8312-3E95E79D4C41}">
      <dsp:nvSpPr>
        <dsp:cNvPr id="0" name=""/>
        <dsp:cNvSpPr/>
      </dsp:nvSpPr>
      <dsp:spPr>
        <a:xfrm>
          <a:off x="2365089" y="176696"/>
          <a:ext cx="470654" cy="470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A1931-BFE9-41B5-8FF1-18618C5F7784}">
      <dsp:nvSpPr>
        <dsp:cNvPr id="0" name=""/>
        <dsp:cNvSpPr/>
      </dsp:nvSpPr>
      <dsp:spPr>
        <a:xfrm>
          <a:off x="1928053" y="1077663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Simulated Team Experiences</a:t>
          </a:r>
        </a:p>
      </dsp:txBody>
      <dsp:txXfrm>
        <a:off x="1928053" y="1077663"/>
        <a:ext cx="1344726" cy="537890"/>
      </dsp:txXfrm>
    </dsp:sp>
    <dsp:sp modelId="{9E4C5468-E612-467C-914D-5ECBDC63D12C}">
      <dsp:nvSpPr>
        <dsp:cNvPr id="0" name=""/>
        <dsp:cNvSpPr/>
      </dsp:nvSpPr>
      <dsp:spPr>
        <a:xfrm>
          <a:off x="3770328" y="1882"/>
          <a:ext cx="820283" cy="8202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C32DB-DFC0-4941-9C49-19EE7C762272}">
      <dsp:nvSpPr>
        <dsp:cNvPr id="0" name=""/>
        <dsp:cNvSpPr/>
      </dsp:nvSpPr>
      <dsp:spPr>
        <a:xfrm>
          <a:off x="3945143" y="176696"/>
          <a:ext cx="470654" cy="470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9692-5E19-4F47-9351-9BF3574574D9}">
      <dsp:nvSpPr>
        <dsp:cNvPr id="0" name=""/>
        <dsp:cNvSpPr/>
      </dsp:nvSpPr>
      <dsp:spPr>
        <a:xfrm>
          <a:off x="3508106" y="1077663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Bingo! Learning</a:t>
          </a:r>
        </a:p>
      </dsp:txBody>
      <dsp:txXfrm>
        <a:off x="3508106" y="1077663"/>
        <a:ext cx="1344726" cy="537890"/>
      </dsp:txXfrm>
    </dsp:sp>
    <dsp:sp modelId="{F3D86D6A-0F45-4FBF-8634-B1144F501B49}">
      <dsp:nvSpPr>
        <dsp:cNvPr id="0" name=""/>
        <dsp:cNvSpPr/>
      </dsp:nvSpPr>
      <dsp:spPr>
        <a:xfrm>
          <a:off x="1400248" y="1951735"/>
          <a:ext cx="820283" cy="8202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58DF4-2580-4075-9FC7-31B65C42E6A9}">
      <dsp:nvSpPr>
        <dsp:cNvPr id="0" name=""/>
        <dsp:cNvSpPr/>
      </dsp:nvSpPr>
      <dsp:spPr>
        <a:xfrm>
          <a:off x="1575062" y="2126550"/>
          <a:ext cx="470654" cy="470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9784-6029-4D2F-BD7A-7BF782D85668}">
      <dsp:nvSpPr>
        <dsp:cNvPr id="0" name=""/>
        <dsp:cNvSpPr/>
      </dsp:nvSpPr>
      <dsp:spPr>
        <a:xfrm>
          <a:off x="1138026" y="3027517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Iterative Assignments</a:t>
          </a:r>
        </a:p>
      </dsp:txBody>
      <dsp:txXfrm>
        <a:off x="1138026" y="3027517"/>
        <a:ext cx="1344726" cy="537890"/>
      </dsp:txXfrm>
    </dsp:sp>
    <dsp:sp modelId="{820962EE-F2AC-4374-AA66-7634959E11EF}">
      <dsp:nvSpPr>
        <dsp:cNvPr id="0" name=""/>
        <dsp:cNvSpPr/>
      </dsp:nvSpPr>
      <dsp:spPr>
        <a:xfrm>
          <a:off x="2980301" y="1951735"/>
          <a:ext cx="820283" cy="82028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A8570-A5C3-4FCC-9B48-C119C3782E88}">
      <dsp:nvSpPr>
        <dsp:cNvPr id="0" name=""/>
        <dsp:cNvSpPr/>
      </dsp:nvSpPr>
      <dsp:spPr>
        <a:xfrm>
          <a:off x="3155116" y="2126550"/>
          <a:ext cx="470654" cy="470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04C47-0A79-4654-A222-1D553C071B19}">
      <dsp:nvSpPr>
        <dsp:cNvPr id="0" name=""/>
        <dsp:cNvSpPr/>
      </dsp:nvSpPr>
      <dsp:spPr>
        <a:xfrm>
          <a:off x="2718080" y="3027517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See a video</a:t>
          </a:r>
        </a:p>
      </dsp:txBody>
      <dsp:txXfrm>
        <a:off x="2718080" y="3027517"/>
        <a:ext cx="1344726" cy="53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E2D58-FDC2-4142-9467-15B6863ACC61}">
      <dsp:nvSpPr>
        <dsp:cNvPr id="0" name=""/>
        <dsp:cNvSpPr/>
      </dsp:nvSpPr>
      <dsp:spPr>
        <a:xfrm>
          <a:off x="304026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10764-A37E-40F3-8B03-CB26AFC657A1}">
      <dsp:nvSpPr>
        <dsp:cNvPr id="0" name=""/>
        <dsp:cNvSpPr/>
      </dsp:nvSpPr>
      <dsp:spPr>
        <a:xfrm>
          <a:off x="504891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F5436-81D3-4D39-928A-35C67630DEE4}">
      <dsp:nvSpPr>
        <dsp:cNvPr id="0" name=""/>
        <dsp:cNvSpPr/>
      </dsp:nvSpPr>
      <dsp:spPr>
        <a:xfrm>
          <a:off x="2728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Weekly Check-ins</a:t>
          </a:r>
        </a:p>
      </dsp:txBody>
      <dsp:txXfrm>
        <a:off x="2728" y="1364482"/>
        <a:ext cx="1545117" cy="618046"/>
      </dsp:txXfrm>
    </dsp:sp>
    <dsp:sp modelId="{0B9CCA54-E3FA-412B-A62C-2421998405F6}">
      <dsp:nvSpPr>
        <dsp:cNvPr id="0" name=""/>
        <dsp:cNvSpPr/>
      </dsp:nvSpPr>
      <dsp:spPr>
        <a:xfrm>
          <a:off x="2119539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9D701-DAE2-4996-97FF-59C9E81109CB}">
      <dsp:nvSpPr>
        <dsp:cNvPr id="0" name=""/>
        <dsp:cNvSpPr/>
      </dsp:nvSpPr>
      <dsp:spPr>
        <a:xfrm>
          <a:off x="2320404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09E47-B773-4CDA-B032-B09F250980DC}">
      <dsp:nvSpPr>
        <dsp:cNvPr id="0" name=""/>
        <dsp:cNvSpPr/>
      </dsp:nvSpPr>
      <dsp:spPr>
        <a:xfrm>
          <a:off x="1818241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Simulated Team Experiences</a:t>
          </a:r>
        </a:p>
      </dsp:txBody>
      <dsp:txXfrm>
        <a:off x="1818241" y="1364482"/>
        <a:ext cx="1545117" cy="618046"/>
      </dsp:txXfrm>
    </dsp:sp>
    <dsp:sp modelId="{E075E678-6420-462D-836D-7A41DCDD739D}">
      <dsp:nvSpPr>
        <dsp:cNvPr id="0" name=""/>
        <dsp:cNvSpPr/>
      </dsp:nvSpPr>
      <dsp:spPr>
        <a:xfrm>
          <a:off x="3935051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97E5D-C1BF-4532-BC69-AFEB1B3987FC}">
      <dsp:nvSpPr>
        <dsp:cNvPr id="0" name=""/>
        <dsp:cNvSpPr/>
      </dsp:nvSpPr>
      <dsp:spPr>
        <a:xfrm>
          <a:off x="4135917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921FB-E0C6-42E5-97F3-7976E166D054}">
      <dsp:nvSpPr>
        <dsp:cNvPr id="0" name=""/>
        <dsp:cNvSpPr/>
      </dsp:nvSpPr>
      <dsp:spPr>
        <a:xfrm>
          <a:off x="3633754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Bingo! Learning</a:t>
          </a:r>
        </a:p>
      </dsp:txBody>
      <dsp:txXfrm>
        <a:off x="3633754" y="1364482"/>
        <a:ext cx="1545117" cy="618046"/>
      </dsp:txXfrm>
    </dsp:sp>
    <dsp:sp modelId="{6F851813-AB6C-473E-AB2C-33B8F92A19ED}">
      <dsp:nvSpPr>
        <dsp:cNvPr id="0" name=""/>
        <dsp:cNvSpPr/>
      </dsp:nvSpPr>
      <dsp:spPr>
        <a:xfrm>
          <a:off x="1211782" y="236880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F4C5D-09AB-4CC7-84C0-00B7C5F31A57}">
      <dsp:nvSpPr>
        <dsp:cNvPr id="0" name=""/>
        <dsp:cNvSpPr/>
      </dsp:nvSpPr>
      <dsp:spPr>
        <a:xfrm>
          <a:off x="1412648" y="2569673"/>
          <a:ext cx="540791" cy="5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8C395-2D35-474C-83A7-041A67E68E57}">
      <dsp:nvSpPr>
        <dsp:cNvPr id="0" name=""/>
        <dsp:cNvSpPr/>
      </dsp:nvSpPr>
      <dsp:spPr>
        <a:xfrm>
          <a:off x="910485" y="360490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Iterative Assignments</a:t>
          </a:r>
        </a:p>
      </dsp:txBody>
      <dsp:txXfrm>
        <a:off x="910485" y="3604902"/>
        <a:ext cx="1545117" cy="618046"/>
      </dsp:txXfrm>
    </dsp:sp>
    <dsp:sp modelId="{AA3B4332-7F97-4B09-8ECA-A574EE3A94D6}">
      <dsp:nvSpPr>
        <dsp:cNvPr id="0" name=""/>
        <dsp:cNvSpPr/>
      </dsp:nvSpPr>
      <dsp:spPr>
        <a:xfrm>
          <a:off x="3027295" y="236880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6DC53-3F2C-4E67-8308-5F03EB965714}">
      <dsp:nvSpPr>
        <dsp:cNvPr id="0" name=""/>
        <dsp:cNvSpPr/>
      </dsp:nvSpPr>
      <dsp:spPr>
        <a:xfrm>
          <a:off x="3228160" y="2569673"/>
          <a:ext cx="540791" cy="5407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CB97A-935C-44CA-8325-04FAD41EF356}">
      <dsp:nvSpPr>
        <dsp:cNvPr id="0" name=""/>
        <dsp:cNvSpPr/>
      </dsp:nvSpPr>
      <dsp:spPr>
        <a:xfrm>
          <a:off x="2725997" y="360490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See a video</a:t>
          </a:r>
        </a:p>
      </dsp:txBody>
      <dsp:txXfrm>
        <a:off x="2725997" y="3604902"/>
        <a:ext cx="1545117" cy="618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BC062-8296-4907-A6BB-4D3BBE9E85BD}">
      <dsp:nvSpPr>
        <dsp:cNvPr id="0" name=""/>
        <dsp:cNvSpPr/>
      </dsp:nvSpPr>
      <dsp:spPr>
        <a:xfrm>
          <a:off x="304026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E7D39-C20D-48C2-8522-0CC84A0D0B80}">
      <dsp:nvSpPr>
        <dsp:cNvPr id="0" name=""/>
        <dsp:cNvSpPr/>
      </dsp:nvSpPr>
      <dsp:spPr>
        <a:xfrm>
          <a:off x="504891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692CD-E3BA-48F8-AF23-D896DFF6A491}">
      <dsp:nvSpPr>
        <dsp:cNvPr id="0" name=""/>
        <dsp:cNvSpPr/>
      </dsp:nvSpPr>
      <dsp:spPr>
        <a:xfrm>
          <a:off x="2728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Weekly Check-ins</a:t>
          </a:r>
        </a:p>
      </dsp:txBody>
      <dsp:txXfrm>
        <a:off x="2728" y="1364482"/>
        <a:ext cx="1545117" cy="618046"/>
      </dsp:txXfrm>
    </dsp:sp>
    <dsp:sp modelId="{C3E0D739-86B9-46F9-99AE-94A5F1D762C7}">
      <dsp:nvSpPr>
        <dsp:cNvPr id="0" name=""/>
        <dsp:cNvSpPr/>
      </dsp:nvSpPr>
      <dsp:spPr>
        <a:xfrm>
          <a:off x="2119539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BA965-0895-46B6-ACFD-7280EB7A1CCE}">
      <dsp:nvSpPr>
        <dsp:cNvPr id="0" name=""/>
        <dsp:cNvSpPr/>
      </dsp:nvSpPr>
      <dsp:spPr>
        <a:xfrm>
          <a:off x="2320404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302C-62C1-4D5D-8E38-E14B864D479A}">
      <dsp:nvSpPr>
        <dsp:cNvPr id="0" name=""/>
        <dsp:cNvSpPr/>
      </dsp:nvSpPr>
      <dsp:spPr>
        <a:xfrm>
          <a:off x="1818241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Simulated Team Experiences</a:t>
          </a:r>
        </a:p>
      </dsp:txBody>
      <dsp:txXfrm>
        <a:off x="1818241" y="1364482"/>
        <a:ext cx="1545117" cy="618046"/>
      </dsp:txXfrm>
    </dsp:sp>
    <dsp:sp modelId="{456ADB18-FC36-414B-91D2-AA5BA745C821}">
      <dsp:nvSpPr>
        <dsp:cNvPr id="0" name=""/>
        <dsp:cNvSpPr/>
      </dsp:nvSpPr>
      <dsp:spPr>
        <a:xfrm>
          <a:off x="3935051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DC0B-E886-42AF-A1E5-61521ED8284B}">
      <dsp:nvSpPr>
        <dsp:cNvPr id="0" name=""/>
        <dsp:cNvSpPr/>
      </dsp:nvSpPr>
      <dsp:spPr>
        <a:xfrm>
          <a:off x="4135917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CE9B2-53F3-4E48-8C42-7E968D5AE4D7}">
      <dsp:nvSpPr>
        <dsp:cNvPr id="0" name=""/>
        <dsp:cNvSpPr/>
      </dsp:nvSpPr>
      <dsp:spPr>
        <a:xfrm>
          <a:off x="3633754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u="sng" kern="1200" dirty="0">
              <a:solidFill>
                <a:srgbClr val="F5EC00"/>
              </a:solidFill>
            </a:rPr>
            <a:t>Bingo! Learning</a:t>
          </a:r>
          <a:endParaRPr lang="en-US" sz="1600" kern="1200" dirty="0">
            <a:solidFill>
              <a:srgbClr val="F5EC00"/>
            </a:solidFill>
          </a:endParaRPr>
        </a:p>
      </dsp:txBody>
      <dsp:txXfrm>
        <a:off x="3633754" y="1364482"/>
        <a:ext cx="1545117" cy="618046"/>
      </dsp:txXfrm>
    </dsp:sp>
    <dsp:sp modelId="{7BD0265D-4FA4-4ADC-959D-E57909C8A396}">
      <dsp:nvSpPr>
        <dsp:cNvPr id="0" name=""/>
        <dsp:cNvSpPr/>
      </dsp:nvSpPr>
      <dsp:spPr>
        <a:xfrm>
          <a:off x="1211782" y="236880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4692E-7A0C-4ACB-8125-57DA67FDAEE0}">
      <dsp:nvSpPr>
        <dsp:cNvPr id="0" name=""/>
        <dsp:cNvSpPr/>
      </dsp:nvSpPr>
      <dsp:spPr>
        <a:xfrm>
          <a:off x="1412648" y="2569673"/>
          <a:ext cx="540791" cy="5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1AA0-70AD-485A-AF5C-2177569A0FA3}">
      <dsp:nvSpPr>
        <dsp:cNvPr id="0" name=""/>
        <dsp:cNvSpPr/>
      </dsp:nvSpPr>
      <dsp:spPr>
        <a:xfrm>
          <a:off x="910485" y="360490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u="sng" kern="1200" dirty="0">
              <a:solidFill>
                <a:srgbClr val="F5EC00"/>
              </a:solidFill>
            </a:rPr>
            <a:t>Iterative Assignments</a:t>
          </a:r>
          <a:endParaRPr lang="en-US" sz="1600" kern="1200" dirty="0">
            <a:solidFill>
              <a:srgbClr val="F5EC00"/>
            </a:solidFill>
          </a:endParaRPr>
        </a:p>
      </dsp:txBody>
      <dsp:txXfrm>
        <a:off x="910485" y="3604902"/>
        <a:ext cx="1545117" cy="618046"/>
      </dsp:txXfrm>
    </dsp:sp>
    <dsp:sp modelId="{8E77E862-A6F4-4C00-9D53-EB6825A72BA9}">
      <dsp:nvSpPr>
        <dsp:cNvPr id="0" name=""/>
        <dsp:cNvSpPr/>
      </dsp:nvSpPr>
      <dsp:spPr>
        <a:xfrm>
          <a:off x="3027295" y="236880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B2FB9-A35E-447A-AABC-5AECCE32D6E2}">
      <dsp:nvSpPr>
        <dsp:cNvPr id="0" name=""/>
        <dsp:cNvSpPr/>
      </dsp:nvSpPr>
      <dsp:spPr>
        <a:xfrm>
          <a:off x="3228160" y="2569673"/>
          <a:ext cx="540791" cy="5407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FD665-DDA1-4FC3-9CDC-F68257DF0F99}">
      <dsp:nvSpPr>
        <dsp:cNvPr id="0" name=""/>
        <dsp:cNvSpPr/>
      </dsp:nvSpPr>
      <dsp:spPr>
        <a:xfrm>
          <a:off x="2725997" y="360490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See a video</a:t>
          </a:r>
        </a:p>
      </dsp:txBody>
      <dsp:txXfrm>
        <a:off x="2725997" y="3604902"/>
        <a:ext cx="1545117" cy="618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BC062-8296-4907-A6BB-4D3BBE9E85BD}">
      <dsp:nvSpPr>
        <dsp:cNvPr id="0" name=""/>
        <dsp:cNvSpPr/>
      </dsp:nvSpPr>
      <dsp:spPr>
        <a:xfrm>
          <a:off x="304026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E7D39-C20D-48C2-8522-0CC84A0D0B80}">
      <dsp:nvSpPr>
        <dsp:cNvPr id="0" name=""/>
        <dsp:cNvSpPr/>
      </dsp:nvSpPr>
      <dsp:spPr>
        <a:xfrm>
          <a:off x="504891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692CD-E3BA-48F8-AF23-D896DFF6A491}">
      <dsp:nvSpPr>
        <dsp:cNvPr id="0" name=""/>
        <dsp:cNvSpPr/>
      </dsp:nvSpPr>
      <dsp:spPr>
        <a:xfrm>
          <a:off x="2728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Weekly Check-ins</a:t>
          </a:r>
        </a:p>
      </dsp:txBody>
      <dsp:txXfrm>
        <a:off x="2728" y="1364482"/>
        <a:ext cx="1545117" cy="618046"/>
      </dsp:txXfrm>
    </dsp:sp>
    <dsp:sp modelId="{C3E0D739-86B9-46F9-99AE-94A5F1D762C7}">
      <dsp:nvSpPr>
        <dsp:cNvPr id="0" name=""/>
        <dsp:cNvSpPr/>
      </dsp:nvSpPr>
      <dsp:spPr>
        <a:xfrm>
          <a:off x="2119539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BA965-0895-46B6-ACFD-7280EB7A1CCE}">
      <dsp:nvSpPr>
        <dsp:cNvPr id="0" name=""/>
        <dsp:cNvSpPr/>
      </dsp:nvSpPr>
      <dsp:spPr>
        <a:xfrm>
          <a:off x="2320404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302C-62C1-4D5D-8E38-E14B864D479A}">
      <dsp:nvSpPr>
        <dsp:cNvPr id="0" name=""/>
        <dsp:cNvSpPr/>
      </dsp:nvSpPr>
      <dsp:spPr>
        <a:xfrm>
          <a:off x="1818241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Simulated Team Experiences</a:t>
          </a:r>
        </a:p>
      </dsp:txBody>
      <dsp:txXfrm>
        <a:off x="1818241" y="1364482"/>
        <a:ext cx="1545117" cy="618046"/>
      </dsp:txXfrm>
    </dsp:sp>
    <dsp:sp modelId="{456ADB18-FC36-414B-91D2-AA5BA745C821}">
      <dsp:nvSpPr>
        <dsp:cNvPr id="0" name=""/>
        <dsp:cNvSpPr/>
      </dsp:nvSpPr>
      <dsp:spPr>
        <a:xfrm>
          <a:off x="3935051" y="12838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DC0B-E886-42AF-A1E5-61521ED8284B}">
      <dsp:nvSpPr>
        <dsp:cNvPr id="0" name=""/>
        <dsp:cNvSpPr/>
      </dsp:nvSpPr>
      <dsp:spPr>
        <a:xfrm>
          <a:off x="4135917" y="329253"/>
          <a:ext cx="540791" cy="540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CE9B2-53F3-4E48-8C42-7E968D5AE4D7}">
      <dsp:nvSpPr>
        <dsp:cNvPr id="0" name=""/>
        <dsp:cNvSpPr/>
      </dsp:nvSpPr>
      <dsp:spPr>
        <a:xfrm>
          <a:off x="3633754" y="136448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u="none" kern="1200" dirty="0"/>
            <a:t>Bingo! Learning</a:t>
          </a:r>
        </a:p>
      </dsp:txBody>
      <dsp:txXfrm>
        <a:off x="3633754" y="1364482"/>
        <a:ext cx="1545117" cy="618046"/>
      </dsp:txXfrm>
    </dsp:sp>
    <dsp:sp modelId="{7BD0265D-4FA4-4ADC-959D-E57909C8A396}">
      <dsp:nvSpPr>
        <dsp:cNvPr id="0" name=""/>
        <dsp:cNvSpPr/>
      </dsp:nvSpPr>
      <dsp:spPr>
        <a:xfrm>
          <a:off x="1211782" y="236880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4692E-7A0C-4ACB-8125-57DA67FDAEE0}">
      <dsp:nvSpPr>
        <dsp:cNvPr id="0" name=""/>
        <dsp:cNvSpPr/>
      </dsp:nvSpPr>
      <dsp:spPr>
        <a:xfrm>
          <a:off x="1412648" y="2569673"/>
          <a:ext cx="540791" cy="5407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51AA0-70AD-485A-AF5C-2177569A0FA3}">
      <dsp:nvSpPr>
        <dsp:cNvPr id="0" name=""/>
        <dsp:cNvSpPr/>
      </dsp:nvSpPr>
      <dsp:spPr>
        <a:xfrm>
          <a:off x="910485" y="360490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u="none" kern="1200" dirty="0"/>
            <a:t>Iterative Assignments</a:t>
          </a:r>
        </a:p>
      </dsp:txBody>
      <dsp:txXfrm>
        <a:off x="910485" y="3604902"/>
        <a:ext cx="1545117" cy="618046"/>
      </dsp:txXfrm>
    </dsp:sp>
    <dsp:sp modelId="{8E77E862-A6F4-4C00-9D53-EB6825A72BA9}">
      <dsp:nvSpPr>
        <dsp:cNvPr id="0" name=""/>
        <dsp:cNvSpPr/>
      </dsp:nvSpPr>
      <dsp:spPr>
        <a:xfrm>
          <a:off x="3027295" y="2368808"/>
          <a:ext cx="942521" cy="94252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B2FB9-A35E-447A-AABC-5AECCE32D6E2}">
      <dsp:nvSpPr>
        <dsp:cNvPr id="0" name=""/>
        <dsp:cNvSpPr/>
      </dsp:nvSpPr>
      <dsp:spPr>
        <a:xfrm>
          <a:off x="3228160" y="2569673"/>
          <a:ext cx="540791" cy="5407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FD665-DDA1-4FC3-9CDC-F68257DF0F99}">
      <dsp:nvSpPr>
        <dsp:cNvPr id="0" name=""/>
        <dsp:cNvSpPr/>
      </dsp:nvSpPr>
      <dsp:spPr>
        <a:xfrm>
          <a:off x="2725997" y="3604902"/>
          <a:ext cx="1545117" cy="61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u="sng" kern="1200" dirty="0">
              <a:solidFill>
                <a:srgbClr val="F5EC00"/>
              </a:solidFill>
            </a:rPr>
            <a:t>See a video</a:t>
          </a:r>
        </a:p>
      </dsp:txBody>
      <dsp:txXfrm>
        <a:off x="2725997" y="3604902"/>
        <a:ext cx="1545117" cy="618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5E59-ED11-81BA-9F4D-C2A9868F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0D84-DB0E-C5F1-81CC-4F6B27F61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91FD-ABC3-5794-CC25-1CD3A588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D5FD-C21D-71DD-6654-403FC37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ABF9-CC8C-A4AE-5DFB-1A078C7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5BA4-6E8C-08CF-CBDD-EF77207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30F25-930D-3921-367F-0D0E6EF0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3F7D-BFDE-F8D2-92FE-5AFC0C2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C6BB-D378-347C-C958-D26F974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5FB2-750C-A3DF-EB13-610F9C72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DE4D2-EB96-3687-E662-49365EEDC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C52A-5FF9-E05B-DEBE-2FC91F64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5742-99B7-DEE6-12A3-D9AB3DA8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E3AC-A552-0A7C-35BB-64AFCDD8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33FE-A843-64A8-1AED-0FFD72E5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DC8-FE87-D8AC-73D7-EBE06C4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29C5-FFB9-534A-9329-0AC18800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5635-F9CB-255A-3D64-D977037F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BDB1-50F9-54C2-6F75-ED57703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EBA5-6D56-57DC-7AAB-B756403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4540-E414-8E73-D1B6-0D484AC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C099-324D-936E-BADB-B3323AAB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DA15-785D-4FE2-5D76-DE06FC67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37AD-1D0D-0D9A-2E54-3C67BA6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FAF0-DCDA-18EF-1A81-2454020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D6D-3841-A8E2-6F11-15A8DC0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4F98-55F1-A25B-E55D-1E8C95A1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18D-BFF6-E012-2A7E-FB327AA6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9DF9-9D37-2485-DB23-19C0E456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B520-85DE-D6A0-0521-4B4675D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EB6F-4C9C-F2B3-9307-742108D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235-DF9A-0E5B-2EAA-85077E37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3909-81A0-97A8-B84E-79D47D43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63ED-D74C-91F7-562B-5C066AEF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38C50-2825-4244-E0E5-F9C273C3E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DC4B-2D45-2454-7F56-9EF52DB0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7FA77-3715-585D-8D82-A4747FD0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8125-8A76-B307-EE2D-B3B3852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1F82A-ADA9-51A1-2908-C7B78258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4AB-A29A-EE31-8A42-686225E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DC35-92A2-DDCE-EDFE-7160933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99FE-9EB8-14BB-C01C-F05FBAE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651B-8C7F-0DA0-2FDA-DACE2D2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7972A-FA6B-90E6-E25E-0C16960A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8F0B-A21F-B680-8FAD-9B9468EE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16D-DEFA-01C4-BE0B-86399FF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7CA-BBD5-E77B-A45E-844C11C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B36C-5212-55CE-D133-B7D3F98A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4531-A402-45AA-8C27-7A807285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FC60-216A-AFBD-5769-2402BB76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8C163-A843-317D-BCFA-6970DCA1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F47A-76F3-CE1A-C8DE-6FACF87F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51B-55BF-BE52-1992-C1CBA40C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8DA95-CC06-E84D-F4D0-DC3E6BFF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AD7EF-B77D-BE84-39C7-B46D5A27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2924-109D-DFA9-F1AB-4BC2EA4D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5D71-673C-241B-F49D-20204E20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D31A-12E3-BC8F-DAAE-7FE5296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4BE67-DBA1-E94B-D907-BC0529D4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9D75-A191-F1F7-48F6-86D892F5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10A2-1B8C-309B-48DD-CE80042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1830-95DA-9748-975D-E94324B89D2B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FCF5-FEE8-B3A1-F394-54E2F8DB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7205-923A-0A44-5386-76747414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PQgtSKxkcSs?feature=oembed" TargetMode="Externa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hyperlink" Target="https://docs.google.com/document/d/17LVewsMqkUK4TJSgpn0R9CRk3pxeZ-YlVmrYFyTdm8c/edit" TargetMode="External"/><Relationship Id="rId7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1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637401" y="2137428"/>
            <a:ext cx="98011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</a:t>
            </a:r>
            <a:r>
              <a:rPr lang="en-US" sz="15000" dirty="0"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</a:t>
            </a:r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LAB</a:t>
            </a: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2587465" y="3996648"/>
            <a:ext cx="270378" cy="2851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141864" y="2534744"/>
            <a:ext cx="1006834" cy="956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3211D-F0E9-7DF9-36F5-2D4D60FD2F43}"/>
              </a:ext>
            </a:extLst>
          </p:cNvPr>
          <p:cNvSpPr txBox="1"/>
          <p:nvPr/>
        </p:nvSpPr>
        <p:spPr>
          <a:xfrm>
            <a:off x="4888082" y="4055463"/>
            <a:ext cx="621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9170F-5EE3-BF40-0519-6775973E2449}"/>
              </a:ext>
            </a:extLst>
          </p:cNvPr>
          <p:cNvSpPr txBox="1"/>
          <p:nvPr/>
        </p:nvSpPr>
        <p:spPr>
          <a:xfrm>
            <a:off x="565026" y="1102236"/>
            <a:ext cx="210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Improving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4D676-7573-7783-C888-D1874BA17C8F}"/>
              </a:ext>
            </a:extLst>
          </p:cNvPr>
          <p:cNvSpPr txBox="1"/>
          <p:nvPr/>
        </p:nvSpPr>
        <p:spPr>
          <a:xfrm>
            <a:off x="6555439" y="5730907"/>
            <a:ext cx="531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one team at a time</a:t>
            </a:r>
          </a:p>
        </p:txBody>
      </p:sp>
      <p:pic>
        <p:nvPicPr>
          <p:cNvPr id="21" name="Picture 20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AD2633FA-E7DC-C66F-3BF6-2E7214282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76027">
            <a:off x="1762413" y="1180332"/>
            <a:ext cx="4154501" cy="4233785"/>
          </a:xfrm>
          <a:prstGeom prst="rect">
            <a:avLst/>
          </a:prstGeom>
        </p:spPr>
      </p:pic>
      <p:sp>
        <p:nvSpPr>
          <p:cNvPr id="19" name="Oval 18">
            <a:hlinkClick r:id="rId5" action="ppaction://hlinksldjump"/>
            <a:extLst>
              <a:ext uri="{FF2B5EF4-FFF2-40B4-BE49-F238E27FC236}">
                <a16:creationId xmlns:a16="http://schemas.microsoft.com/office/drawing/2014/main" id="{367FE824-67B9-A287-F681-011F6D242710}"/>
              </a:ext>
            </a:extLst>
          </p:cNvPr>
          <p:cNvSpPr/>
          <p:nvPr/>
        </p:nvSpPr>
        <p:spPr>
          <a:xfrm>
            <a:off x="896578" y="5075587"/>
            <a:ext cx="1613016" cy="13106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nut 21">
            <a:extLst>
              <a:ext uri="{FF2B5EF4-FFF2-40B4-BE49-F238E27FC236}">
                <a16:creationId xmlns:a16="http://schemas.microsoft.com/office/drawing/2014/main" id="{7CF46C24-679B-41EB-B999-BC444E66D23F}"/>
              </a:ext>
            </a:extLst>
          </p:cNvPr>
          <p:cNvSpPr/>
          <p:nvPr/>
        </p:nvSpPr>
        <p:spPr>
          <a:xfrm>
            <a:off x="3683995" y="4241771"/>
            <a:ext cx="1393845" cy="1387259"/>
          </a:xfrm>
          <a:prstGeom prst="donut">
            <a:avLst>
              <a:gd name="adj" fmla="val 113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220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F9734-EDD3-AADF-21E1-8F6F1BA6CA35}"/>
              </a:ext>
            </a:extLst>
          </p:cNvPr>
          <p:cNvSpPr/>
          <p:nvPr/>
        </p:nvSpPr>
        <p:spPr>
          <a:xfrm>
            <a:off x="3839663" y="4394837"/>
            <a:ext cx="1093964" cy="1064217"/>
          </a:xfrm>
          <a:prstGeom prst="ellipse">
            <a:avLst/>
          </a:prstGeom>
          <a:solidFill>
            <a:srgbClr val="E32203"/>
          </a:solidFill>
          <a:ln>
            <a:solidFill>
              <a:srgbClr val="E322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hlinkClick r:id="rId5" action="ppaction://hlinksldjump"/>
            <a:extLst>
              <a:ext uri="{FF2B5EF4-FFF2-40B4-BE49-F238E27FC236}">
                <a16:creationId xmlns:a16="http://schemas.microsoft.com/office/drawing/2014/main" id="{693296E5-8272-E072-8919-A778B5506005}"/>
              </a:ext>
            </a:extLst>
          </p:cNvPr>
          <p:cNvSpPr/>
          <p:nvPr/>
        </p:nvSpPr>
        <p:spPr>
          <a:xfrm>
            <a:off x="3016676" y="2435287"/>
            <a:ext cx="1508288" cy="1508625"/>
          </a:xfrm>
          <a:prstGeom prst="ellipse">
            <a:avLst/>
          </a:prstGeom>
          <a:solidFill>
            <a:srgbClr val="51D6FC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57150">
                  <a:noFill/>
                </a:ln>
                <a:solidFill>
                  <a:schemeClr val="tx1"/>
                </a:solidFill>
              </a:rPr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323056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graphicFrame>
        <p:nvGraphicFramePr>
          <p:cNvPr id="24" name="Content Placeholder 1">
            <a:extLst>
              <a:ext uri="{FF2B5EF4-FFF2-40B4-BE49-F238E27FC236}">
                <a16:creationId xmlns:a16="http://schemas.microsoft.com/office/drawing/2014/main" id="{3514F266-7351-B652-5A6C-ADC6623C28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020244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" action="ppaction://noaction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18" name="Oval 17">
            <a:hlinkClick r:id="" action="ppaction://noaction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" action="ppaction://noaction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" action="ppaction://noaction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" action="ppaction://noaction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43E1A7E0-7C26-7419-ED05-0D2D564ED2D4}"/>
              </a:ext>
            </a:extLst>
          </p:cNvPr>
          <p:cNvSpPr/>
          <p:nvPr/>
        </p:nvSpPr>
        <p:spPr>
          <a:xfrm>
            <a:off x="6682154" y="2667864"/>
            <a:ext cx="3531345" cy="2888874"/>
          </a:xfrm>
          <a:prstGeom prst="irregularSeal2">
            <a:avLst/>
          </a:prstGeom>
          <a:solidFill>
            <a:srgbClr val="F5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BOTH COMING SOON!!!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8525363F-765F-D3FC-EB60-9944774E4F1E}"/>
              </a:ext>
            </a:extLst>
          </p:cNvPr>
          <p:cNvSpPr/>
          <p:nvPr/>
        </p:nvSpPr>
        <p:spPr>
          <a:xfrm>
            <a:off x="4699994" y="1885175"/>
            <a:ext cx="1066800" cy="1083076"/>
          </a:xfrm>
          <a:prstGeom prst="donut">
            <a:avLst>
              <a:gd name="adj" fmla="val 8213"/>
            </a:avLst>
          </a:prstGeom>
          <a:solidFill>
            <a:srgbClr val="F5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10F19F5C-46E4-B194-3E5C-8985F957D224}"/>
              </a:ext>
            </a:extLst>
          </p:cNvPr>
          <p:cNvSpPr/>
          <p:nvPr/>
        </p:nvSpPr>
        <p:spPr>
          <a:xfrm>
            <a:off x="1978501" y="4112301"/>
            <a:ext cx="1066800" cy="1083076"/>
          </a:xfrm>
          <a:prstGeom prst="donut">
            <a:avLst>
              <a:gd name="adj" fmla="val 8213"/>
            </a:avLst>
          </a:prstGeom>
          <a:solidFill>
            <a:srgbClr val="F5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4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graphicFrame>
        <p:nvGraphicFramePr>
          <p:cNvPr id="24" name="Content Placeholder 1">
            <a:extLst>
              <a:ext uri="{FF2B5EF4-FFF2-40B4-BE49-F238E27FC236}">
                <a16:creationId xmlns:a16="http://schemas.microsoft.com/office/drawing/2014/main" id="{3514F266-7351-B652-5A6C-ADC6623C28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325629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Oval 2">
            <a:hlinkClick r:id="" action="ppaction://noaction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18" name="Oval 17">
            <a:hlinkClick r:id="" action="ppaction://noaction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" action="ppaction://noaction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" action="ppaction://noaction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" action="ppaction://noaction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  <p:pic>
        <p:nvPicPr>
          <p:cNvPr id="2" name="Online Media 26" descr="Making Teamwork Work Equitably">
            <a:hlinkClick r:id="" action="ppaction://media"/>
            <a:extLst>
              <a:ext uri="{FF2B5EF4-FFF2-40B4-BE49-F238E27FC236}">
                <a16:creationId xmlns:a16="http://schemas.microsoft.com/office/drawing/2014/main" id="{DA9CE964-8097-67C7-2D43-5A29194CD5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6167673" y="3557888"/>
            <a:ext cx="5102477" cy="2882900"/>
          </a:xfrm>
          <a:prstGeom prst="rect">
            <a:avLst/>
          </a:prstGeom>
        </p:spPr>
      </p:pic>
      <p:sp>
        <p:nvSpPr>
          <p:cNvPr id="5" name="Donut 4">
            <a:extLst>
              <a:ext uri="{FF2B5EF4-FFF2-40B4-BE49-F238E27FC236}">
                <a16:creationId xmlns:a16="http://schemas.microsoft.com/office/drawing/2014/main" id="{4A4D65E6-C514-2747-8B4B-D03E07B2A8A5}"/>
              </a:ext>
            </a:extLst>
          </p:cNvPr>
          <p:cNvSpPr/>
          <p:nvPr/>
        </p:nvSpPr>
        <p:spPr>
          <a:xfrm>
            <a:off x="3797626" y="4123048"/>
            <a:ext cx="1066800" cy="1083076"/>
          </a:xfrm>
          <a:prstGeom prst="donut">
            <a:avLst>
              <a:gd name="adj" fmla="val 8213"/>
            </a:avLst>
          </a:prstGeom>
          <a:solidFill>
            <a:srgbClr val="F5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030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881" y="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Audience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92034">
            <a:off x="933977" y="213023"/>
            <a:ext cx="3633969" cy="3703320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2467991" y="2453000"/>
            <a:ext cx="6057900" cy="3250907"/>
          </a:xfrm>
          <a:prstGeom prst="ellipse">
            <a:avLst/>
          </a:prstGeom>
          <a:solidFill>
            <a:srgbClr val="FDAB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Teachers</a:t>
            </a:r>
            <a:r>
              <a:rPr lang="en-US" sz="2400" dirty="0">
                <a:solidFill>
                  <a:schemeClr val="tx1"/>
                </a:solidFill>
              </a:rPr>
              <a:t> who want to help their students become strong team citizens.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Students</a:t>
            </a:r>
            <a:r>
              <a:rPr lang="en-US" sz="2400" dirty="0">
                <a:solidFill>
                  <a:schemeClr val="tx1"/>
                </a:solidFill>
              </a:rPr>
              <a:t> who want to have a smoother team experience.</a:t>
            </a:r>
          </a:p>
        </p:txBody>
      </p:sp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423271D4-4B49-6F59-FA3E-6F0F64BC4340}"/>
              </a:ext>
            </a:extLst>
          </p:cNvPr>
          <p:cNvSpPr/>
          <p:nvPr/>
        </p:nvSpPr>
        <p:spPr>
          <a:xfrm>
            <a:off x="2854913" y="332814"/>
            <a:ext cx="1239520" cy="111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519A45DD-CE43-B5C3-4FFF-9FFE99ED8CF0}"/>
              </a:ext>
            </a:extLst>
          </p:cNvPr>
          <p:cNvSpPr/>
          <p:nvPr/>
        </p:nvSpPr>
        <p:spPr>
          <a:xfrm>
            <a:off x="3495040" y="1505883"/>
            <a:ext cx="1239520" cy="111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A65BC474-224A-83AB-1ED8-91E07D06C0B2}"/>
              </a:ext>
            </a:extLst>
          </p:cNvPr>
          <p:cNvSpPr/>
          <p:nvPr/>
        </p:nvSpPr>
        <p:spPr>
          <a:xfrm>
            <a:off x="615522" y="1357858"/>
            <a:ext cx="924277" cy="855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8" action="ppaction://hlinksldjump"/>
            <a:extLst>
              <a:ext uri="{FF2B5EF4-FFF2-40B4-BE49-F238E27FC236}">
                <a16:creationId xmlns:a16="http://schemas.microsoft.com/office/drawing/2014/main" id="{55BE4A2F-F56E-F1C6-9FFD-065C29109EBE}"/>
              </a:ext>
            </a:extLst>
          </p:cNvPr>
          <p:cNvSpPr/>
          <p:nvPr/>
        </p:nvSpPr>
        <p:spPr>
          <a:xfrm>
            <a:off x="1813845" y="3052901"/>
            <a:ext cx="937116" cy="8670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29BF8-E953-4ED6-E65F-90AE24EAA55F}"/>
              </a:ext>
            </a:extLst>
          </p:cNvPr>
          <p:cNvSpPr txBox="1"/>
          <p:nvPr/>
        </p:nvSpPr>
        <p:spPr>
          <a:xfrm>
            <a:off x="2282402" y="2035866"/>
            <a:ext cx="110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3393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546379" y="1838527"/>
            <a:ext cx="8545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 LAB</a:t>
            </a:r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375853" y="577201"/>
            <a:ext cx="785055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5408668" y="1704415"/>
            <a:ext cx="495563" cy="5480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914684" y="2831592"/>
            <a:ext cx="1146047" cy="11948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2C6136EA-C35F-D6D5-DF7D-97F1BDAAC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085" y="429766"/>
            <a:ext cx="4871645" cy="4964615"/>
          </a:xfrm>
          <a:prstGeom prst="rect">
            <a:avLst/>
          </a:prstGeom>
        </p:spPr>
      </p:pic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E8081200-C851-7555-C0C2-5C11D3143C8C}"/>
              </a:ext>
            </a:extLst>
          </p:cNvPr>
          <p:cNvSpPr/>
          <p:nvPr/>
        </p:nvSpPr>
        <p:spPr>
          <a:xfrm>
            <a:off x="3160059" y="1944914"/>
            <a:ext cx="2248609" cy="2187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E28B-1AC2-2BEB-3E72-5CFF730019F7}"/>
              </a:ext>
            </a:extLst>
          </p:cNvPr>
          <p:cNvSpPr txBox="1"/>
          <p:nvPr/>
        </p:nvSpPr>
        <p:spPr>
          <a:xfrm>
            <a:off x="5904231" y="4132796"/>
            <a:ext cx="5871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a collaborative tool used in group settings to help ease communication!</a:t>
            </a:r>
          </a:p>
        </p:txBody>
      </p: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76FBC393-5E61-B3A1-3C82-1B3C7C414BDB}"/>
              </a:ext>
            </a:extLst>
          </p:cNvPr>
          <p:cNvSpPr/>
          <p:nvPr/>
        </p:nvSpPr>
        <p:spPr>
          <a:xfrm>
            <a:off x="2418080" y="429767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4252A0A0-2543-C0E4-0D12-6308C115765A}"/>
              </a:ext>
            </a:extLst>
          </p:cNvPr>
          <p:cNvSpPr/>
          <p:nvPr/>
        </p:nvSpPr>
        <p:spPr>
          <a:xfrm>
            <a:off x="4375744" y="619000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6" action="ppaction://hlinksldjump"/>
            <a:extLst>
              <a:ext uri="{FF2B5EF4-FFF2-40B4-BE49-F238E27FC236}">
                <a16:creationId xmlns:a16="http://schemas.microsoft.com/office/drawing/2014/main" id="{BB9B884E-76F1-779E-91EE-42C569EFF2AF}"/>
              </a:ext>
            </a:extLst>
          </p:cNvPr>
          <p:cNvSpPr/>
          <p:nvPr/>
        </p:nvSpPr>
        <p:spPr>
          <a:xfrm>
            <a:off x="5214570" y="2522362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hlinkClick r:id="rId7" action="ppaction://hlinksldjump"/>
            <a:extLst>
              <a:ext uri="{FF2B5EF4-FFF2-40B4-BE49-F238E27FC236}">
                <a16:creationId xmlns:a16="http://schemas.microsoft.com/office/drawing/2014/main" id="{2BC9CC24-E462-7756-2B77-4006E693D372}"/>
              </a:ext>
            </a:extLst>
          </p:cNvPr>
          <p:cNvSpPr/>
          <p:nvPr/>
        </p:nvSpPr>
        <p:spPr>
          <a:xfrm>
            <a:off x="4461198" y="3789113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hlinkClick r:id="rId8" action="ppaction://hlinksldjump"/>
            <a:extLst>
              <a:ext uri="{FF2B5EF4-FFF2-40B4-BE49-F238E27FC236}">
                <a16:creationId xmlns:a16="http://schemas.microsoft.com/office/drawing/2014/main" id="{B37A3CB5-453B-EFA6-0EB6-23FBA774E5F4}"/>
              </a:ext>
            </a:extLst>
          </p:cNvPr>
          <p:cNvSpPr/>
          <p:nvPr/>
        </p:nvSpPr>
        <p:spPr>
          <a:xfrm>
            <a:off x="1760844" y="3879233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How to Use</a:t>
            </a:r>
          </a:p>
        </p:txBody>
      </p:sp>
      <p:sp>
        <p:nvSpPr>
          <p:cNvPr id="19" name="Oval 18">
            <a:hlinkClick r:id="rId7" action="ppaction://hlinksldjump"/>
            <a:extLst>
              <a:ext uri="{FF2B5EF4-FFF2-40B4-BE49-F238E27FC236}">
                <a16:creationId xmlns:a16="http://schemas.microsoft.com/office/drawing/2014/main" id="{6261E2D7-E137-8BC1-2969-FAC39ACBDAA7}"/>
              </a:ext>
            </a:extLst>
          </p:cNvPr>
          <p:cNvSpPr/>
          <p:nvPr/>
        </p:nvSpPr>
        <p:spPr>
          <a:xfrm>
            <a:off x="4593546" y="3979775"/>
            <a:ext cx="1409153" cy="9685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Oval 19">
            <a:hlinkClick r:id="rId6" action="ppaction://hlinksldjump"/>
            <a:extLst>
              <a:ext uri="{FF2B5EF4-FFF2-40B4-BE49-F238E27FC236}">
                <a16:creationId xmlns:a16="http://schemas.microsoft.com/office/drawing/2014/main" id="{9E108537-868C-E0B1-D025-67EFA385FDEF}"/>
              </a:ext>
            </a:extLst>
          </p:cNvPr>
          <p:cNvSpPr/>
          <p:nvPr/>
        </p:nvSpPr>
        <p:spPr>
          <a:xfrm>
            <a:off x="5152155" y="2931087"/>
            <a:ext cx="1561215" cy="8270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You?</a:t>
            </a:r>
          </a:p>
        </p:txBody>
      </p:sp>
      <p:sp>
        <p:nvSpPr>
          <p:cNvPr id="21" name="Oval 20">
            <a:hlinkClick r:id="rId3" action="ppaction://hlinksldjump"/>
            <a:extLst>
              <a:ext uri="{FF2B5EF4-FFF2-40B4-BE49-F238E27FC236}">
                <a16:creationId xmlns:a16="http://schemas.microsoft.com/office/drawing/2014/main" id="{98F3FE94-5A0C-3330-664B-D3C3C6F5E395}"/>
              </a:ext>
            </a:extLst>
          </p:cNvPr>
          <p:cNvSpPr/>
          <p:nvPr/>
        </p:nvSpPr>
        <p:spPr>
          <a:xfrm>
            <a:off x="4038322" y="982126"/>
            <a:ext cx="2078452" cy="1105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Testimonies</a:t>
            </a:r>
          </a:p>
        </p:txBody>
      </p:sp>
      <p:sp>
        <p:nvSpPr>
          <p:cNvPr id="22" name="Oval 21">
            <a:hlinkClick r:id="rId2" action="ppaction://hlinksldjump"/>
            <a:extLst>
              <a:ext uri="{FF2B5EF4-FFF2-40B4-BE49-F238E27FC236}">
                <a16:creationId xmlns:a16="http://schemas.microsoft.com/office/drawing/2014/main" id="{D9FE85CF-5466-2B8E-176D-9618D2563A07}"/>
              </a:ext>
            </a:extLst>
          </p:cNvPr>
          <p:cNvSpPr/>
          <p:nvPr/>
        </p:nvSpPr>
        <p:spPr>
          <a:xfrm>
            <a:off x="2565513" y="517134"/>
            <a:ext cx="1257973" cy="11872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52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4746-223C-53F2-EDDE-45250FEA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570" y="67883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Login Page</a:t>
            </a: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1D2F383B-43FF-78AB-0184-C9F5D8D2A93C}"/>
              </a:ext>
            </a:extLst>
          </p:cNvPr>
          <p:cNvSpPr/>
          <p:nvPr/>
        </p:nvSpPr>
        <p:spPr>
          <a:xfrm>
            <a:off x="10832592" y="1060704"/>
            <a:ext cx="597408" cy="5496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57A827-0E90-B2EB-70EC-1C70C117E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64101"/>
              </p:ext>
            </p:extLst>
          </p:nvPr>
        </p:nvGraphicFramePr>
        <p:xfrm>
          <a:off x="1121664" y="701734"/>
          <a:ext cx="5385816" cy="51121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383582961"/>
                    </a:ext>
                  </a:extLst>
                </a:gridCol>
              </a:tblGrid>
              <a:tr h="511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21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F208C5-4A16-1224-67F8-94404C63377A}"/>
              </a:ext>
            </a:extLst>
          </p:cNvPr>
          <p:cNvSpPr txBox="1"/>
          <p:nvPr/>
        </p:nvSpPr>
        <p:spPr>
          <a:xfrm>
            <a:off x="2705385" y="811905"/>
            <a:ext cx="1838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CCD69-552F-06FA-A58C-25B63099E00C}"/>
              </a:ext>
            </a:extLst>
          </p:cNvPr>
          <p:cNvSpPr txBox="1"/>
          <p:nvPr/>
        </p:nvSpPr>
        <p:spPr>
          <a:xfrm>
            <a:off x="1725168" y="1642902"/>
            <a:ext cx="502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C20BC-11B1-94FB-5117-FEE2DE29A0DB}"/>
              </a:ext>
            </a:extLst>
          </p:cNvPr>
          <p:cNvSpPr txBox="1"/>
          <p:nvPr/>
        </p:nvSpPr>
        <p:spPr>
          <a:xfrm>
            <a:off x="1702308" y="2476969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3487A-0ED7-DCCD-0363-40CF4ECFE8EB}"/>
              </a:ext>
            </a:extLst>
          </p:cNvPr>
          <p:cNvSpPr txBox="1"/>
          <p:nvPr/>
        </p:nvSpPr>
        <p:spPr>
          <a:xfrm>
            <a:off x="2758864" y="3800127"/>
            <a:ext cx="18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Forgot 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13160-5964-5517-4F93-7EF30838F880}"/>
              </a:ext>
            </a:extLst>
          </p:cNvPr>
          <p:cNvSpPr txBox="1"/>
          <p:nvPr/>
        </p:nvSpPr>
        <p:spPr>
          <a:xfrm>
            <a:off x="3226304" y="3294486"/>
            <a:ext cx="796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5D525-E41E-CCB2-0DF4-9C9998B1472C}"/>
              </a:ext>
            </a:extLst>
          </p:cNvPr>
          <p:cNvGrpSpPr/>
          <p:nvPr/>
        </p:nvGrpSpPr>
        <p:grpSpPr>
          <a:xfrm>
            <a:off x="2184467" y="4937716"/>
            <a:ext cx="3056181" cy="510122"/>
            <a:chOff x="2924834" y="5589998"/>
            <a:chExt cx="3056181" cy="510122"/>
          </a:xfrm>
        </p:grpSpPr>
        <p:pic>
          <p:nvPicPr>
            <p:cNvPr id="1026" name="Picture 2" descr="The Secret History of the Google Logo">
              <a:extLst>
                <a:ext uri="{FF2B5EF4-FFF2-40B4-BE49-F238E27FC236}">
                  <a16:creationId xmlns:a16="http://schemas.microsoft.com/office/drawing/2014/main" id="{1E832152-C5FE-1D62-1D6B-4CDAD0C6BB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2" t="9144" r="28258" b="8990"/>
            <a:stretch/>
          </p:blipFill>
          <p:spPr bwMode="auto">
            <a:xfrm>
              <a:off x="2924834" y="5589998"/>
              <a:ext cx="527284" cy="51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80B43-D767-36C8-2B30-272CC09BFA4C}"/>
                </a:ext>
              </a:extLst>
            </p:cNvPr>
            <p:cNvSpPr txBox="1"/>
            <p:nvPr/>
          </p:nvSpPr>
          <p:spPr>
            <a:xfrm>
              <a:off x="3546039" y="5660393"/>
              <a:ext cx="243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Continue with Google</a:t>
              </a:r>
            </a:p>
          </p:txBody>
        </p:sp>
      </p:grpSp>
      <p:pic>
        <p:nvPicPr>
          <p:cNvPr id="9" name="Picture 8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5A3F93C-90B8-54FE-1DD5-10B44D0E4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89878">
            <a:off x="7184139" y="711574"/>
            <a:ext cx="4653266" cy="4742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9AC0E-55BD-6D52-B335-97E45B34B7C3}"/>
              </a:ext>
            </a:extLst>
          </p:cNvPr>
          <p:cNvSpPr txBox="1"/>
          <p:nvPr/>
        </p:nvSpPr>
        <p:spPr>
          <a:xfrm>
            <a:off x="2321331" y="4342538"/>
            <a:ext cx="255848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NEW ACCOUNT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5F64ED-1E2B-BC9B-2E60-92F1E93DF718}"/>
              </a:ext>
            </a:extLst>
          </p:cNvPr>
          <p:cNvSpPr/>
          <p:nvPr/>
        </p:nvSpPr>
        <p:spPr>
          <a:xfrm>
            <a:off x="8518554" y="2289233"/>
            <a:ext cx="1775012" cy="15867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16" name="Oval 15">
            <a:hlinkClick r:id="rId6" action="ppaction://hlinksldjump"/>
            <a:extLst>
              <a:ext uri="{FF2B5EF4-FFF2-40B4-BE49-F238E27FC236}">
                <a16:creationId xmlns:a16="http://schemas.microsoft.com/office/drawing/2014/main" id="{3725FF9D-A04F-7653-2C5E-C25CFA4DE576}"/>
              </a:ext>
            </a:extLst>
          </p:cNvPr>
          <p:cNvSpPr/>
          <p:nvPr/>
        </p:nvSpPr>
        <p:spPr>
          <a:xfrm>
            <a:off x="10713486" y="3062289"/>
            <a:ext cx="1257973" cy="11872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7" name="Oval 16">
            <a:hlinkClick r:id="rId2" action="ppaction://hlinksldjump"/>
            <a:extLst>
              <a:ext uri="{FF2B5EF4-FFF2-40B4-BE49-F238E27FC236}">
                <a16:creationId xmlns:a16="http://schemas.microsoft.com/office/drawing/2014/main" id="{88640970-E418-975B-86BC-455FE034244A}"/>
              </a:ext>
            </a:extLst>
          </p:cNvPr>
          <p:cNvSpPr/>
          <p:nvPr/>
        </p:nvSpPr>
        <p:spPr>
          <a:xfrm>
            <a:off x="8765223" y="3999215"/>
            <a:ext cx="2078452" cy="1105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Testimonies</a:t>
            </a:r>
          </a:p>
        </p:txBody>
      </p:sp>
      <p:sp>
        <p:nvSpPr>
          <p:cNvPr id="18" name="Oval 17">
            <a:hlinkClick r:id="rId7" action="ppaction://hlinksldjump"/>
            <a:extLst>
              <a:ext uri="{FF2B5EF4-FFF2-40B4-BE49-F238E27FC236}">
                <a16:creationId xmlns:a16="http://schemas.microsoft.com/office/drawing/2014/main" id="{59C2A024-F0E5-6C89-89F5-C754F49C0D93}"/>
              </a:ext>
            </a:extLst>
          </p:cNvPr>
          <p:cNvSpPr/>
          <p:nvPr/>
        </p:nvSpPr>
        <p:spPr>
          <a:xfrm>
            <a:off x="7262783" y="3479152"/>
            <a:ext cx="1561215" cy="8270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You?</a:t>
            </a:r>
          </a:p>
        </p:txBody>
      </p:sp>
      <p:sp>
        <p:nvSpPr>
          <p:cNvPr id="19" name="Oval 18">
            <a:hlinkClick r:id="rId8" action="ppaction://hlinksldjump"/>
            <a:extLst>
              <a:ext uri="{FF2B5EF4-FFF2-40B4-BE49-F238E27FC236}">
                <a16:creationId xmlns:a16="http://schemas.microsoft.com/office/drawing/2014/main" id="{A217192D-0874-FA24-4AB2-BBAD8CB1FDF7}"/>
              </a:ext>
            </a:extLst>
          </p:cNvPr>
          <p:cNvSpPr/>
          <p:nvPr/>
        </p:nvSpPr>
        <p:spPr>
          <a:xfrm>
            <a:off x="7032763" y="2289233"/>
            <a:ext cx="1409153" cy="9685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Oval 19">
            <a:hlinkClick r:id="rId9" action="ppaction://hlinksldjump"/>
            <a:extLst>
              <a:ext uri="{FF2B5EF4-FFF2-40B4-BE49-F238E27FC236}">
                <a16:creationId xmlns:a16="http://schemas.microsoft.com/office/drawing/2014/main" id="{FDC44AA0-AB87-AFC9-33A6-4AD6BBEE753F}"/>
              </a:ext>
            </a:extLst>
          </p:cNvPr>
          <p:cNvSpPr/>
          <p:nvPr/>
        </p:nvSpPr>
        <p:spPr>
          <a:xfrm>
            <a:off x="9022074" y="335517"/>
            <a:ext cx="1021966" cy="10000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2C44D-5980-824E-005B-7BF6076E6FA8}"/>
              </a:ext>
            </a:extLst>
          </p:cNvPr>
          <p:cNvSpPr txBox="1"/>
          <p:nvPr/>
        </p:nvSpPr>
        <p:spPr>
          <a:xfrm>
            <a:off x="9103782" y="612328"/>
            <a:ext cx="90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How to Use</a:t>
            </a:r>
          </a:p>
        </p:txBody>
      </p:sp>
      <p:sp>
        <p:nvSpPr>
          <p:cNvPr id="22" name="Oval 21">
            <a:hlinkClick r:id="rId9" action="ppaction://hlinksldjump"/>
            <a:extLst>
              <a:ext uri="{FF2B5EF4-FFF2-40B4-BE49-F238E27FC236}">
                <a16:creationId xmlns:a16="http://schemas.microsoft.com/office/drawing/2014/main" id="{963A2B0B-FE01-AE0E-5029-26D7EF005995}"/>
              </a:ext>
            </a:extLst>
          </p:cNvPr>
          <p:cNvSpPr/>
          <p:nvPr/>
        </p:nvSpPr>
        <p:spPr>
          <a:xfrm>
            <a:off x="8899094" y="444926"/>
            <a:ext cx="1271492" cy="8580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63" y="8178414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393370" y="5021711"/>
            <a:ext cx="6794666" cy="177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750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  LAB</a:t>
            </a:r>
            <a:endParaRPr lang="en-US" sz="125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C09D9499-8A91-7E96-E079-31961E567FE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3" action="ppaction://hlinksldjump"/>
            <a:extLst>
              <a:ext uri="{FF2B5EF4-FFF2-40B4-BE49-F238E27FC236}">
                <a16:creationId xmlns:a16="http://schemas.microsoft.com/office/drawing/2014/main" id="{CC1F8DBC-FF36-D8ED-C047-DD09AFE11AF5}"/>
              </a:ext>
            </a:extLst>
          </p:cNvPr>
          <p:cNvSpPr/>
          <p:nvPr/>
        </p:nvSpPr>
        <p:spPr>
          <a:xfrm>
            <a:off x="2908851" y="2916152"/>
            <a:ext cx="785054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95AB7-4F24-D7AD-8C3D-C76FE9A5D1B1}"/>
              </a:ext>
            </a:extLst>
          </p:cNvPr>
          <p:cNvSpPr/>
          <p:nvPr/>
        </p:nvSpPr>
        <p:spPr>
          <a:xfrm>
            <a:off x="2083028" y="3786259"/>
            <a:ext cx="1335867" cy="12354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/>
            <a:extLst>
              <a:ext uri="{FF2B5EF4-FFF2-40B4-BE49-F238E27FC236}">
                <a16:creationId xmlns:a16="http://schemas.microsoft.com/office/drawing/2014/main" id="{29B85C8E-E261-2FB5-C009-9B3DB93F5290}"/>
              </a:ext>
            </a:extLst>
          </p:cNvPr>
          <p:cNvSpPr/>
          <p:nvPr/>
        </p:nvSpPr>
        <p:spPr>
          <a:xfrm>
            <a:off x="2000222" y="3719018"/>
            <a:ext cx="1416359" cy="13140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A6388FCE-F4CD-8449-06B5-E46614E0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46666">
            <a:off x="2663756" y="3811589"/>
            <a:ext cx="3029730" cy="3087550"/>
          </a:xfrm>
          <a:prstGeom prst="rect">
            <a:avLst/>
          </a:prstGeom>
        </p:spPr>
      </p:pic>
      <p:sp>
        <p:nvSpPr>
          <p:cNvPr id="2" name="Oval 1">
            <a:hlinkClick r:id="rId6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521346" y="400409"/>
            <a:ext cx="11055927" cy="4283247"/>
          </a:xfrm>
          <a:prstGeom prst="ellipse">
            <a:avLst/>
          </a:prstGeom>
          <a:solidFill>
            <a:srgbClr val="E3220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CoLab consists of: </a:t>
            </a:r>
          </a:p>
          <a:p>
            <a:pPr algn="ctr"/>
            <a:r>
              <a:rPr lang="en-US" sz="2600" dirty="0"/>
              <a:t>weekly web-based </a:t>
            </a:r>
            <a:r>
              <a:rPr lang="en-US" sz="2600" b="1" dirty="0"/>
              <a:t>self</a:t>
            </a:r>
            <a:r>
              <a:rPr lang="en-US" sz="2600" dirty="0"/>
              <a:t> and </a:t>
            </a:r>
            <a:r>
              <a:rPr lang="en-US" sz="2600" b="1" dirty="0"/>
              <a:t>peer</a:t>
            </a:r>
            <a:r>
              <a:rPr lang="en-US" sz="2600" dirty="0"/>
              <a:t> assessment check-in on the entire group designed for students and teachers to stay connected and informed during group projects! </a:t>
            </a:r>
          </a:p>
        </p:txBody>
      </p:sp>
      <p:sp>
        <p:nvSpPr>
          <p:cNvPr id="13" name="Oval 12">
            <a:hlinkClick r:id="rId4" action="ppaction://hlinksldjump"/>
            <a:extLst>
              <a:ext uri="{FF2B5EF4-FFF2-40B4-BE49-F238E27FC236}">
                <a16:creationId xmlns:a16="http://schemas.microsoft.com/office/drawing/2014/main" id="{C4925473-E399-DA6E-50CA-9DECE8F38943}"/>
              </a:ext>
            </a:extLst>
          </p:cNvPr>
          <p:cNvSpPr/>
          <p:nvPr/>
        </p:nvSpPr>
        <p:spPr>
          <a:xfrm>
            <a:off x="3148641" y="4565355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17" name="Oval 16">
            <a:hlinkClick r:id="rId3" action="ppaction://hlinksldjump"/>
            <a:extLst>
              <a:ext uri="{FF2B5EF4-FFF2-40B4-BE49-F238E27FC236}">
                <a16:creationId xmlns:a16="http://schemas.microsoft.com/office/drawing/2014/main" id="{D55FA283-4554-B063-E42A-57B134433A32}"/>
              </a:ext>
            </a:extLst>
          </p:cNvPr>
          <p:cNvSpPr/>
          <p:nvPr/>
        </p:nvSpPr>
        <p:spPr>
          <a:xfrm>
            <a:off x="4433606" y="4572552"/>
            <a:ext cx="1416359" cy="10230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hlinkClick r:id="rId7" action="ppaction://hlinksldjump"/>
            <a:extLst>
              <a:ext uri="{FF2B5EF4-FFF2-40B4-BE49-F238E27FC236}">
                <a16:creationId xmlns:a16="http://schemas.microsoft.com/office/drawing/2014/main" id="{81D0DCE7-82BA-3DC8-7FAE-D7C55CDE5AB5}"/>
              </a:ext>
            </a:extLst>
          </p:cNvPr>
          <p:cNvSpPr/>
          <p:nvPr/>
        </p:nvSpPr>
        <p:spPr>
          <a:xfrm>
            <a:off x="2296160" y="4866640"/>
            <a:ext cx="1005218" cy="101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62" y="-12551"/>
            <a:ext cx="748665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Hear from your peers!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88585">
            <a:off x="8225518" y="3444678"/>
            <a:ext cx="3535269" cy="360273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1244510" y="1493332"/>
            <a:ext cx="8361255" cy="5012205"/>
          </a:xfrm>
          <a:prstGeom prst="ellipse">
            <a:avLst/>
          </a:prstGeom>
          <a:solidFill>
            <a:srgbClr val="51EA2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hlinkClick r:id="rId2" action="ppaction://hlinksldjump"/>
            <a:extLst>
              <a:ext uri="{FF2B5EF4-FFF2-40B4-BE49-F238E27FC236}">
                <a16:creationId xmlns:a16="http://schemas.microsoft.com/office/drawing/2014/main" id="{ECB83697-8FFA-31E5-B043-C3C1921C6210}"/>
              </a:ext>
            </a:extLst>
          </p:cNvPr>
          <p:cNvSpPr/>
          <p:nvPr/>
        </p:nvSpPr>
        <p:spPr>
          <a:xfrm>
            <a:off x="9013119" y="4285289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9AA11-B776-AFD3-D40B-DE4E08A182B8}"/>
              </a:ext>
            </a:extLst>
          </p:cNvPr>
          <p:cNvSpPr txBox="1"/>
          <p:nvPr/>
        </p:nvSpPr>
        <p:spPr>
          <a:xfrm>
            <a:off x="2994946" y="2687134"/>
            <a:ext cx="486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Voted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BEST way to give and get feedback in the </a:t>
            </a:r>
            <a:r>
              <a:rPr lang="en-US" sz="2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nation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by Google </a:t>
            </a:r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6818A2-45C5-FDD4-9039-50FE895EE27A}"/>
              </a:ext>
            </a:extLst>
          </p:cNvPr>
          <p:cNvSpPr/>
          <p:nvPr/>
        </p:nvSpPr>
        <p:spPr>
          <a:xfrm>
            <a:off x="10432997" y="3768395"/>
            <a:ext cx="1280161" cy="10337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hlinkClick r:id="rId5" action="ppaction://hlinksldjump"/>
            <a:extLst>
              <a:ext uri="{FF2B5EF4-FFF2-40B4-BE49-F238E27FC236}">
                <a16:creationId xmlns:a16="http://schemas.microsoft.com/office/drawing/2014/main" id="{B68B3A7A-3967-A3D6-343E-1874E6760DD9}"/>
              </a:ext>
            </a:extLst>
          </p:cNvPr>
          <p:cNvSpPr/>
          <p:nvPr/>
        </p:nvSpPr>
        <p:spPr>
          <a:xfrm>
            <a:off x="9851063" y="3627119"/>
            <a:ext cx="629920" cy="6581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6" action="ppaction://hlinksldjump"/>
            <a:extLst>
              <a:ext uri="{FF2B5EF4-FFF2-40B4-BE49-F238E27FC236}">
                <a16:creationId xmlns:a16="http://schemas.microsoft.com/office/drawing/2014/main" id="{BB55D04A-F94C-1AC4-E24B-04841362ECFE}"/>
              </a:ext>
            </a:extLst>
          </p:cNvPr>
          <p:cNvSpPr/>
          <p:nvPr/>
        </p:nvSpPr>
        <p:spPr>
          <a:xfrm>
            <a:off x="10728960" y="5752266"/>
            <a:ext cx="1218081" cy="10337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C401993D-34EA-1656-748E-96ACD667593D}"/>
              </a:ext>
            </a:extLst>
          </p:cNvPr>
          <p:cNvSpPr/>
          <p:nvPr/>
        </p:nvSpPr>
        <p:spPr>
          <a:xfrm>
            <a:off x="8312111" y="5628640"/>
            <a:ext cx="933489" cy="8768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160" y="79607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 Mission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3695458" y="494552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27319">
            <a:off x="389512" y="1214531"/>
            <a:ext cx="5581511" cy="5688028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3610610" y="892697"/>
            <a:ext cx="3413760" cy="2656933"/>
          </a:xfrm>
          <a:prstGeom prst="ellipse">
            <a:avLst/>
          </a:prstGeom>
          <a:solidFill>
            <a:srgbClr val="BE37F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716A1F-1D5B-78EC-69D8-F28FE14D3DD1}"/>
              </a:ext>
            </a:extLst>
          </p:cNvPr>
          <p:cNvSpPr/>
          <p:nvPr/>
        </p:nvSpPr>
        <p:spPr>
          <a:xfrm>
            <a:off x="2229376" y="3124418"/>
            <a:ext cx="1922929" cy="15058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15CC5-20E9-A05C-208C-2A996D3E47F0}"/>
              </a:ext>
            </a:extLst>
          </p:cNvPr>
          <p:cNvSpPr txBox="1"/>
          <p:nvPr/>
        </p:nvSpPr>
        <p:spPr>
          <a:xfrm>
            <a:off x="3901440" y="1585490"/>
            <a:ext cx="29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We, at CoLab, aim to help you collaborate with others!</a:t>
            </a:r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8D491001-B3E4-357D-2A8E-7D54F9BFB1C5}"/>
              </a:ext>
            </a:extLst>
          </p:cNvPr>
          <p:cNvSpPr/>
          <p:nvPr/>
        </p:nvSpPr>
        <p:spPr>
          <a:xfrm>
            <a:off x="7802880" y="2316480"/>
            <a:ext cx="3650930" cy="3003813"/>
          </a:xfrm>
          <a:prstGeom prst="ellipse">
            <a:avLst/>
          </a:prstGeom>
          <a:solidFill>
            <a:srgbClr val="BE37F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87005-436D-6509-CDAA-C630FF503C65}"/>
              </a:ext>
            </a:extLst>
          </p:cNvPr>
          <p:cNvSpPr txBox="1"/>
          <p:nvPr/>
        </p:nvSpPr>
        <p:spPr>
          <a:xfrm>
            <a:off x="8128587" y="3139658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understand how daunting working in teams can be, but with CoLab, working in teams can be more efficient and fun!</a:t>
            </a:r>
          </a:p>
        </p:txBody>
      </p:sp>
      <p:sp>
        <p:nvSpPr>
          <p:cNvPr id="12" name="Oval 11">
            <a:hlinkClick r:id="rId6" action="ppaction://hlinksldjump"/>
            <a:extLst>
              <a:ext uri="{FF2B5EF4-FFF2-40B4-BE49-F238E27FC236}">
                <a16:creationId xmlns:a16="http://schemas.microsoft.com/office/drawing/2014/main" id="{18B9D230-6B05-9C7B-0359-505C011E1EE6}"/>
              </a:ext>
            </a:extLst>
          </p:cNvPr>
          <p:cNvSpPr/>
          <p:nvPr/>
        </p:nvSpPr>
        <p:spPr>
          <a:xfrm>
            <a:off x="2176780" y="1408426"/>
            <a:ext cx="1310640" cy="12002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  <a:extLst>
              <a:ext uri="{FF2B5EF4-FFF2-40B4-BE49-F238E27FC236}">
                <a16:creationId xmlns:a16="http://schemas.microsoft.com/office/drawing/2014/main" id="{358225CD-B491-C38F-E1E7-A78407CCD40C}"/>
              </a:ext>
            </a:extLst>
          </p:cNvPr>
          <p:cNvSpPr/>
          <p:nvPr/>
        </p:nvSpPr>
        <p:spPr>
          <a:xfrm>
            <a:off x="782320" y="3139658"/>
            <a:ext cx="1280160" cy="14120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4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-14533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08274ED-3394-B3D6-63BD-8AF1BDF29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48" y="3647898"/>
            <a:ext cx="4356648" cy="2595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92E098-6049-617C-1ACE-D1703A7D8F7A}"/>
              </a:ext>
            </a:extLst>
          </p:cNvPr>
          <p:cNvSpPr txBox="1"/>
          <p:nvPr/>
        </p:nvSpPr>
        <p:spPr>
          <a:xfrm>
            <a:off x="7068741" y="5203129"/>
            <a:ext cx="2333366" cy="1477328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Professors: Use the data from this graph to track student’s activity and see who needs help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71D87-CF06-5788-4E00-6AF075A5B944}"/>
              </a:ext>
            </a:extLst>
          </p:cNvPr>
          <p:cNvSpPr txBox="1"/>
          <p:nvPr/>
        </p:nvSpPr>
        <p:spPr>
          <a:xfrm>
            <a:off x="4398538" y="2222613"/>
            <a:ext cx="505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u="sng" dirty="0"/>
              <a:t>Teachers</a:t>
            </a:r>
            <a:r>
              <a:rPr lang="en-US" dirty="0"/>
              <a:t> collect data from graph and make evaluations as needed to assist students</a:t>
            </a:r>
          </a:p>
        </p:txBody>
      </p:sp>
      <p:sp>
        <p:nvSpPr>
          <p:cNvPr id="18" name="Oval 17">
            <a:hlinkClick r:id="rId3" action="ppaction://hlinksldjump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6" action="ppaction://hlinksldjump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rId7" action="ppaction://hlinksldjump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rId8" action="ppaction://hlinksldjump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978894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3" y="-11273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graphicFrame>
        <p:nvGraphicFramePr>
          <p:cNvPr id="23" name="Content Placeholder 1">
            <a:extLst>
              <a:ext uri="{FF2B5EF4-FFF2-40B4-BE49-F238E27FC236}">
                <a16:creationId xmlns:a16="http://schemas.microsoft.com/office/drawing/2014/main" id="{9BECBC80-BEBD-035F-DB66-E83B4C34082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8338866"/>
              </p:ext>
            </p:extLst>
          </p:nvPr>
        </p:nvGraphicFramePr>
        <p:xfrm>
          <a:off x="32523" y="1378233"/>
          <a:ext cx="5200833" cy="356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" action="ppaction://noaction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hlinkClick r:id="" action="ppaction://noaction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" action="ppaction://noaction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" action="ppaction://noaction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" action="ppaction://noaction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4A96424-05DF-CF26-E161-7FF28FC8D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840" y="3734333"/>
            <a:ext cx="4911025" cy="29129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9CFCC-AF35-FDD6-A3C2-EB14EBEC63A9}"/>
              </a:ext>
            </a:extLst>
          </p:cNvPr>
          <p:cNvSpPr txBox="1"/>
          <p:nvPr/>
        </p:nvSpPr>
        <p:spPr>
          <a:xfrm>
            <a:off x="9577076" y="2833981"/>
            <a:ext cx="2464068" cy="2031325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u="sng" dirty="0">
                <a:solidFill>
                  <a:schemeClr val="bg2">
                    <a:lumMod val="25000"/>
                  </a:schemeClr>
                </a:solidFill>
              </a:rPr>
              <a:t>Step 2:</a:t>
            </a:r>
          </a:p>
          <a:p>
            <a:pPr algn="ctr"/>
            <a:r>
              <a:rPr lang="en-US" dirty="0"/>
              <a:t>Students slide the bar to match the amount of effort you think each person contributed and write a comment if necessary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08F557E-662F-7923-C3DC-7460C0FA9528}"/>
              </a:ext>
            </a:extLst>
          </p:cNvPr>
          <p:cNvSpPr/>
          <p:nvPr/>
        </p:nvSpPr>
        <p:spPr>
          <a:xfrm rot="1707254">
            <a:off x="8520253" y="1704899"/>
            <a:ext cx="1320205" cy="1121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405EE7-355D-0CA4-1995-5A56107B0E1B}"/>
              </a:ext>
            </a:extLst>
          </p:cNvPr>
          <p:cNvSpPr txBox="1"/>
          <p:nvPr/>
        </p:nvSpPr>
        <p:spPr>
          <a:xfrm>
            <a:off x="5778363" y="335665"/>
            <a:ext cx="2618176" cy="1754326"/>
          </a:xfrm>
          <a:prstGeom prst="rect">
            <a:avLst/>
          </a:prstGeom>
          <a:solidFill>
            <a:srgbClr val="A5A5A5">
              <a:alpha val="47843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u="sng" dirty="0">
                <a:solidFill>
                  <a:schemeClr val="bg2">
                    <a:lumMod val="25000"/>
                  </a:schemeClr>
                </a:solidFill>
              </a:rPr>
              <a:t>STEP 1: </a:t>
            </a:r>
            <a:br>
              <a:rPr lang="en-US" u="sng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/>
              <a:t> Students receive a weekly reminder to input information about their week working with their group</a:t>
            </a: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67EC0DE-8493-000C-DB69-29DBDCD8EF87}"/>
              </a:ext>
            </a:extLst>
          </p:cNvPr>
          <p:cNvSpPr/>
          <p:nvPr/>
        </p:nvSpPr>
        <p:spPr>
          <a:xfrm>
            <a:off x="571638" y="1317156"/>
            <a:ext cx="969689" cy="948425"/>
          </a:xfrm>
          <a:prstGeom prst="donut">
            <a:avLst>
              <a:gd name="adj" fmla="val 8213"/>
            </a:avLst>
          </a:prstGeom>
          <a:solidFill>
            <a:srgbClr val="F5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47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graphicFrame>
        <p:nvGraphicFramePr>
          <p:cNvPr id="24" name="Content Placeholder 1">
            <a:extLst>
              <a:ext uri="{FF2B5EF4-FFF2-40B4-BE49-F238E27FC236}">
                <a16:creationId xmlns:a16="http://schemas.microsoft.com/office/drawing/2014/main" id="{56DDC2AB-EE72-B6D7-35A8-977649F2CC9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hlinkClick r:id="" action="ppaction://noaction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18" name="Oval 17">
            <a:hlinkClick r:id="" action="ppaction://noaction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" action="ppaction://noaction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" action="ppaction://noaction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" action="ppaction://noaction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335591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13213</TotalTime>
  <Words>331</Words>
  <Application>Microsoft Macintosh PowerPoint</Application>
  <PresentationFormat>Widescreen</PresentationFormat>
  <Paragraphs>80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Login Page</vt:lpstr>
      <vt:lpstr>About</vt:lpstr>
      <vt:lpstr>Hear from your peers!</vt:lpstr>
      <vt:lpstr>Our Mission</vt:lpstr>
      <vt:lpstr>How To Use</vt:lpstr>
      <vt:lpstr>How To Use</vt:lpstr>
      <vt:lpstr>How To Use</vt:lpstr>
      <vt:lpstr>How To Use</vt:lpstr>
      <vt:lpstr>How To Use</vt:lpstr>
      <vt:lpstr>Target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Alta, Emily Irene</dc:creator>
  <cp:lastModifiedBy>Alta, Emily Irene</cp:lastModifiedBy>
  <cp:revision>11</cp:revision>
  <dcterms:created xsi:type="dcterms:W3CDTF">2023-07-10T14:35:08Z</dcterms:created>
  <dcterms:modified xsi:type="dcterms:W3CDTF">2023-07-25T02:38:53Z</dcterms:modified>
</cp:coreProperties>
</file>