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D6FC"/>
    <a:srgbClr val="FDAB00"/>
    <a:srgbClr val="F5EC00"/>
    <a:srgbClr val="BE37F4"/>
    <a:srgbClr val="E32203"/>
    <a:srgbClr val="FF00FF"/>
    <a:srgbClr val="51E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32"/>
    <p:restoredTop sz="96928"/>
  </p:normalViewPr>
  <p:slideViewPr>
    <p:cSldViewPr snapToGrid="0">
      <p:cViewPr>
        <p:scale>
          <a:sx n="62" d="100"/>
          <a:sy n="62" d="100"/>
        </p:scale>
        <p:origin x="1040" y="2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5E59-ED11-81BA-9F4D-C2A9868F7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30D84-DB0E-C5F1-81CC-4F6B27F61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691FD-ABC3-5794-CC25-1CD3A588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FD5FD-C21D-71DD-6654-403FC37C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AABF9-CC8C-A4AE-5DFB-1A078C74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1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5BA4-6E8C-08CF-CBDD-EF77207B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30F25-930D-3921-367F-0D0E6EF05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D3F7D-BFDE-F8D2-92FE-5AFC0C21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5C6BB-D378-347C-C958-D26F9747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E5FB2-750C-A3DF-EB13-610F9C72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3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DE4D2-EB96-3687-E662-49365EEDC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7C52A-5FF9-E05B-DEBE-2FC91F64A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95742-99B7-DEE6-12A3-D9AB3DA8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0E3AC-A552-0A7C-35BB-64AFCDD8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B33FE-A843-64A8-1AED-0FFD72E5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2DC8-FE87-D8AC-73D7-EBE06C49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329C5-FFB9-534A-9329-0AC188008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65635-F9CB-255A-3D64-D977037F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7BDB1-50F9-54C2-6F75-ED57703B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5EBA5-6D56-57DC-7AAB-B756403B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1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C4540-E414-8E73-D1B6-0D484ACA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2C099-324D-936E-BADB-B3323AAB9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DDA15-785D-4FE2-5D76-DE06FC67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937AD-1D0D-0D9A-2E54-3C67BA65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DFAF0-DCDA-18EF-1A81-24540208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7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DD6D-3841-A8E2-6F11-15A8DC0E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4F98-55F1-A25B-E55D-1E8C95A12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3518D-BFF6-E012-2A7E-FB327AA6C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49DF9-9D37-2485-DB23-19C0E456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8B520-85DE-D6A0-0521-4B4675DF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2EB6F-4C9C-F2B3-9307-742108D9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0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A235-DF9A-0E5B-2EAA-85077E37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D3909-81A0-97A8-B84E-79D47D432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463ED-D74C-91F7-562B-5C066AEF2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38C50-2825-4244-E0E5-F9C273C3E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9DC4B-2D45-2454-7F56-9EF52DB07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7FA77-3715-585D-8D82-A4747FD0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28125-8A76-B307-EE2D-B3B3852A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1F82A-ADA9-51A1-2908-C7B78258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6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E4AB-A29A-EE31-8A42-686225E9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0DC35-92A2-DDCE-EDFE-7160933F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A99FE-9EB8-14BB-C01C-F05FBAEE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3651B-8C7F-0DA0-2FDA-DACE2D24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1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7972A-FA6B-90E6-E25E-0C16960A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58F0B-A21F-B680-8FAD-9B9468EE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7F16D-DEFA-01C4-BE0B-86399FFA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1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37CA-BBD5-E77B-A45E-844C11C1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B36C-5212-55CE-D133-B7D3F98AB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74531-A402-45AA-8C27-7A8072857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AFC60-216A-AFBD-5769-2402BB76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8C163-A843-317D-BCFA-6970DCA1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3F47A-76F3-CE1A-C8DE-6FACF87F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051B-55BF-BE52-1992-C1CBA40C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8DA95-CC06-E84D-F4D0-DC3E6BFFE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AD7EF-B77D-BE84-39C7-B46D5A277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02924-109D-DFA9-F1AB-4BC2EA4D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65D71-673C-241B-F49D-20204E20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4D31A-12E3-BC8F-DAAE-7FE52966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4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4BE67-DBA1-E94B-D907-BC0529D4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59D75-A191-F1F7-48F6-86D892F58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110A2-1B8C-309B-48DD-CE8004220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7FCF5-FEE8-B3A1-F394-54E2F8DB1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F7205-923A-0A44-5386-76747414E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image" Target="../media/image1.png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hyperlink" Target="https://docs.google.com/document/d/17LVewsMqkUK4TJSgpn0R9CRk3pxeZ-YlVmrYFyTdm8c/edit" TargetMode="External"/><Relationship Id="rId7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4.xml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4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164F4C-C4BD-3F22-8925-C27A3792380E}"/>
              </a:ext>
            </a:extLst>
          </p:cNvPr>
          <p:cNvSpPr txBox="1"/>
          <p:nvPr/>
        </p:nvSpPr>
        <p:spPr>
          <a:xfrm>
            <a:off x="637401" y="2137428"/>
            <a:ext cx="98011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elugu MN" pitchFamily="2" charset="0"/>
              </a:rPr>
              <a:t>C     </a:t>
            </a:r>
            <a:r>
              <a:rPr lang="en-US" sz="15000" dirty="0">
                <a:latin typeface="Microsoft YaHei" panose="020B0503020204020204" pitchFamily="34" charset="-122"/>
                <a:ea typeface="Microsoft YaHei" panose="020B0503020204020204" pitchFamily="34" charset="-122"/>
                <a:cs typeface="Telugu MN" pitchFamily="2" charset="0"/>
              </a:rPr>
              <a:t>L</a:t>
            </a:r>
            <a:r>
              <a:rPr lang="en-US" sz="15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elugu MN" pitchFamily="2" charset="0"/>
              </a:rPr>
              <a:t>LAB</a:t>
            </a:r>
          </a:p>
        </p:txBody>
      </p:sp>
      <p:sp>
        <p:nvSpPr>
          <p:cNvPr id="7" name="Oval 6">
            <a:hlinkClick r:id="rId2" action="ppaction://hlinksldjump"/>
            <a:extLst>
              <a:ext uri="{FF2B5EF4-FFF2-40B4-BE49-F238E27FC236}">
                <a16:creationId xmlns:a16="http://schemas.microsoft.com/office/drawing/2014/main" id="{6DCC111A-8579-2A5D-1527-93C3CD397A8F}"/>
              </a:ext>
            </a:extLst>
          </p:cNvPr>
          <p:cNvSpPr/>
          <p:nvPr/>
        </p:nvSpPr>
        <p:spPr>
          <a:xfrm>
            <a:off x="2587465" y="3996648"/>
            <a:ext cx="270378" cy="2851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BCD712D-C3A4-C927-EE61-864CBAA7015E}"/>
              </a:ext>
            </a:extLst>
          </p:cNvPr>
          <p:cNvSpPr/>
          <p:nvPr/>
        </p:nvSpPr>
        <p:spPr>
          <a:xfrm>
            <a:off x="3141864" y="2534744"/>
            <a:ext cx="1006834" cy="9560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33211D-F0E9-7DF9-36F5-2D4D60FD2F43}"/>
              </a:ext>
            </a:extLst>
          </p:cNvPr>
          <p:cNvSpPr txBox="1"/>
          <p:nvPr/>
        </p:nvSpPr>
        <p:spPr>
          <a:xfrm>
            <a:off x="4888082" y="4055463"/>
            <a:ext cx="62138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RATION</a:t>
            </a:r>
          </a:p>
        </p:txBody>
      </p:sp>
      <p:sp>
        <p:nvSpPr>
          <p:cNvPr id="8" name="Oval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E4ABC27-BEF2-5DD5-8CAE-635E4240C839}"/>
              </a:ext>
            </a:extLst>
          </p:cNvPr>
          <p:cNvSpPr/>
          <p:nvPr/>
        </p:nvSpPr>
        <p:spPr>
          <a:xfrm>
            <a:off x="8242397" y="4370211"/>
            <a:ext cx="1209675" cy="1264106"/>
          </a:xfrm>
          <a:prstGeom prst="ellipse">
            <a:avLst/>
          </a:prstGeom>
          <a:solidFill>
            <a:srgbClr val="FF00FF"/>
          </a:solidFill>
          <a:ln w="158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0A782-F039-AEAF-0705-F7AE6FBCA6F1}"/>
              </a:ext>
            </a:extLst>
          </p:cNvPr>
          <p:cNvSpPr txBox="1"/>
          <p:nvPr/>
        </p:nvSpPr>
        <p:spPr>
          <a:xfrm>
            <a:off x="8352942" y="4679098"/>
            <a:ext cx="98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LEARN MORE</a:t>
            </a:r>
          </a:p>
        </p:txBody>
      </p:sp>
      <p:sp>
        <p:nvSpPr>
          <p:cNvPr id="6" name="Oval 5">
            <a:hlinkClick r:id="rId4" action="ppaction://hlinksldjump"/>
            <a:extLst>
              <a:ext uri="{FF2B5EF4-FFF2-40B4-BE49-F238E27FC236}">
                <a16:creationId xmlns:a16="http://schemas.microsoft.com/office/drawing/2014/main" id="{72F4EC1D-3A77-B62A-C246-B19ADBC724FE}"/>
              </a:ext>
            </a:extLst>
          </p:cNvPr>
          <p:cNvSpPr/>
          <p:nvPr/>
        </p:nvSpPr>
        <p:spPr>
          <a:xfrm>
            <a:off x="3963812" y="4538085"/>
            <a:ext cx="536905" cy="486874"/>
          </a:xfrm>
          <a:prstGeom prst="ellipse">
            <a:avLst/>
          </a:prstGeom>
          <a:solidFill>
            <a:srgbClr val="E32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C2839B79-BDA1-CC52-AF86-D5628BCF5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598472">
            <a:off x="1509567" y="797224"/>
            <a:ext cx="4571107" cy="4658342"/>
          </a:xfrm>
          <a:prstGeom prst="rect">
            <a:avLst/>
          </a:prstGeom>
        </p:spPr>
      </p:pic>
      <p:sp>
        <p:nvSpPr>
          <p:cNvPr id="10" name="Oval 9">
            <a:hlinkClick r:id="rId4" action="ppaction://hlinksldjump"/>
            <a:extLst>
              <a:ext uri="{FF2B5EF4-FFF2-40B4-BE49-F238E27FC236}">
                <a16:creationId xmlns:a16="http://schemas.microsoft.com/office/drawing/2014/main" id="{FB874832-A62F-C4FD-1F11-9DC98619448B}"/>
              </a:ext>
            </a:extLst>
          </p:cNvPr>
          <p:cNvSpPr/>
          <p:nvPr/>
        </p:nvSpPr>
        <p:spPr>
          <a:xfrm>
            <a:off x="3645281" y="4268535"/>
            <a:ext cx="1352880" cy="1365782"/>
          </a:xfrm>
          <a:prstGeom prst="ellipse">
            <a:avLst/>
          </a:prstGeom>
          <a:solidFill>
            <a:srgbClr val="E32203"/>
          </a:solidFill>
          <a:ln w="158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hlinkClick r:id="rId3" action="ppaction://hlinksldjump"/>
            <a:extLst>
              <a:ext uri="{FF2B5EF4-FFF2-40B4-BE49-F238E27FC236}">
                <a16:creationId xmlns:a16="http://schemas.microsoft.com/office/drawing/2014/main" id="{3B61CC7B-7B13-2C38-5CB1-43A189023020}"/>
              </a:ext>
            </a:extLst>
          </p:cNvPr>
          <p:cNvSpPr txBox="1"/>
          <p:nvPr/>
        </p:nvSpPr>
        <p:spPr>
          <a:xfrm>
            <a:off x="3028973" y="2776170"/>
            <a:ext cx="1352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3" name="Oval 12">
            <a:hlinkClick r:id="rId6" action="ppaction://hlinksldjump"/>
            <a:extLst>
              <a:ext uri="{FF2B5EF4-FFF2-40B4-BE49-F238E27FC236}">
                <a16:creationId xmlns:a16="http://schemas.microsoft.com/office/drawing/2014/main" id="{9B474AAB-8138-2CC3-0CDF-D24D1ABF4F4E}"/>
              </a:ext>
            </a:extLst>
          </p:cNvPr>
          <p:cNvSpPr/>
          <p:nvPr/>
        </p:nvSpPr>
        <p:spPr>
          <a:xfrm>
            <a:off x="2381250" y="1085850"/>
            <a:ext cx="1428750" cy="8572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hlinkClick r:id="rId7" action="ppaction://hlinksldjump"/>
            <a:extLst>
              <a:ext uri="{FF2B5EF4-FFF2-40B4-BE49-F238E27FC236}">
                <a16:creationId xmlns:a16="http://schemas.microsoft.com/office/drawing/2014/main" id="{8699374A-EFCD-99F1-A3A9-72BCF6A95DA3}"/>
              </a:ext>
            </a:extLst>
          </p:cNvPr>
          <p:cNvSpPr/>
          <p:nvPr/>
        </p:nvSpPr>
        <p:spPr>
          <a:xfrm>
            <a:off x="4998161" y="1223683"/>
            <a:ext cx="1326439" cy="13110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hlinkClick r:id="rId8" action="ppaction://hlinksldjump"/>
            <a:extLst>
              <a:ext uri="{FF2B5EF4-FFF2-40B4-BE49-F238E27FC236}">
                <a16:creationId xmlns:a16="http://schemas.microsoft.com/office/drawing/2014/main" id="{021A1C13-8C0C-1B7E-30C0-252AD5D8A171}"/>
              </a:ext>
            </a:extLst>
          </p:cNvPr>
          <p:cNvSpPr/>
          <p:nvPr/>
        </p:nvSpPr>
        <p:spPr>
          <a:xfrm>
            <a:off x="1766276" y="1938875"/>
            <a:ext cx="1091567" cy="8572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9170F-5EE3-BF40-0519-6775973E2449}"/>
              </a:ext>
            </a:extLst>
          </p:cNvPr>
          <p:cNvSpPr txBox="1"/>
          <p:nvPr/>
        </p:nvSpPr>
        <p:spPr>
          <a:xfrm>
            <a:off x="565026" y="1102236"/>
            <a:ext cx="5061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Improving</a:t>
            </a: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04D676-7573-7783-C888-D1874BA17C8F}"/>
              </a:ext>
            </a:extLst>
          </p:cNvPr>
          <p:cNvSpPr txBox="1"/>
          <p:nvPr/>
        </p:nvSpPr>
        <p:spPr>
          <a:xfrm>
            <a:off x="6555439" y="5730907"/>
            <a:ext cx="5312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one conversation at a time</a:t>
            </a:r>
          </a:p>
        </p:txBody>
      </p:sp>
    </p:spTree>
    <p:extLst>
      <p:ext uri="{BB962C8B-B14F-4D97-AF65-F5344CB8AC3E}">
        <p14:creationId xmlns:p14="http://schemas.microsoft.com/office/powerpoint/2010/main" val="3230565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164F4C-C4BD-3F22-8925-C27A3792380E}"/>
              </a:ext>
            </a:extLst>
          </p:cNvPr>
          <p:cNvSpPr txBox="1"/>
          <p:nvPr/>
        </p:nvSpPr>
        <p:spPr>
          <a:xfrm>
            <a:off x="1546379" y="1838527"/>
            <a:ext cx="85450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elugu MN" pitchFamily="2" charset="0"/>
              </a:rPr>
              <a:t>C      LAB</a:t>
            </a:r>
          </a:p>
        </p:txBody>
      </p:sp>
      <p:sp>
        <p:nvSpPr>
          <p:cNvPr id="6" name="Oval 5">
            <a:hlinkClick r:id="rId2" action="ppaction://hlinksldjump"/>
            <a:extLst>
              <a:ext uri="{FF2B5EF4-FFF2-40B4-BE49-F238E27FC236}">
                <a16:creationId xmlns:a16="http://schemas.microsoft.com/office/drawing/2014/main" id="{72F4EC1D-3A77-B62A-C246-B19ADBC724FE}"/>
              </a:ext>
            </a:extLst>
          </p:cNvPr>
          <p:cNvSpPr/>
          <p:nvPr/>
        </p:nvSpPr>
        <p:spPr>
          <a:xfrm>
            <a:off x="3375853" y="577201"/>
            <a:ext cx="785055" cy="78271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6DCC111A-8579-2A5D-1527-93C3CD397A8F}"/>
              </a:ext>
            </a:extLst>
          </p:cNvPr>
          <p:cNvSpPr/>
          <p:nvPr/>
        </p:nvSpPr>
        <p:spPr>
          <a:xfrm>
            <a:off x="5408668" y="1704415"/>
            <a:ext cx="495563" cy="54800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BCD712D-C3A4-C927-EE61-864CBAA7015E}"/>
              </a:ext>
            </a:extLst>
          </p:cNvPr>
          <p:cNvSpPr/>
          <p:nvPr/>
        </p:nvSpPr>
        <p:spPr>
          <a:xfrm>
            <a:off x="3914684" y="2831592"/>
            <a:ext cx="1146047" cy="11948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2C6136EA-C35F-D6D5-DF7D-97F1BDAAC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5085" y="429766"/>
            <a:ext cx="4871645" cy="4964615"/>
          </a:xfrm>
          <a:prstGeom prst="rect">
            <a:avLst/>
          </a:prstGeom>
        </p:spPr>
      </p:pic>
      <p:sp>
        <p:nvSpPr>
          <p:cNvPr id="10" name="Oval 9">
            <a:hlinkClick r:id="rId4" action="ppaction://hlinksldjump"/>
            <a:extLst>
              <a:ext uri="{FF2B5EF4-FFF2-40B4-BE49-F238E27FC236}">
                <a16:creationId xmlns:a16="http://schemas.microsoft.com/office/drawing/2014/main" id="{E8081200-C851-7555-C0C2-5C11D3143C8C}"/>
              </a:ext>
            </a:extLst>
          </p:cNvPr>
          <p:cNvSpPr/>
          <p:nvPr/>
        </p:nvSpPr>
        <p:spPr>
          <a:xfrm>
            <a:off x="3160059" y="1944914"/>
            <a:ext cx="2248609" cy="21878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LOGIN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2E28B-1AC2-2BEB-3E72-5CFF730019F7}"/>
              </a:ext>
            </a:extLst>
          </p:cNvPr>
          <p:cNvSpPr txBox="1"/>
          <p:nvPr/>
        </p:nvSpPr>
        <p:spPr>
          <a:xfrm>
            <a:off x="6809509" y="5047780"/>
            <a:ext cx="5382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 a collaborative tool used in group settings to help ease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38523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4746-223C-53F2-EDDE-45250FEA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2570" y="67883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elugu MN" pitchFamily="2" charset="0"/>
              </a:rPr>
              <a:t>Login Page</a:t>
            </a:r>
          </a:p>
        </p:txBody>
      </p:sp>
      <p:sp>
        <p:nvSpPr>
          <p:cNvPr id="4" name="Oval 3">
            <a:hlinkClick r:id="rId2" action="ppaction://hlinksldjump"/>
            <a:extLst>
              <a:ext uri="{FF2B5EF4-FFF2-40B4-BE49-F238E27FC236}">
                <a16:creationId xmlns:a16="http://schemas.microsoft.com/office/drawing/2014/main" id="{1D2F383B-43FF-78AB-0184-C9F5D8D2A93C}"/>
              </a:ext>
            </a:extLst>
          </p:cNvPr>
          <p:cNvSpPr/>
          <p:nvPr/>
        </p:nvSpPr>
        <p:spPr>
          <a:xfrm>
            <a:off x="10832592" y="1060704"/>
            <a:ext cx="597408" cy="5496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457A827-0E90-B2EB-70EC-1C70C117E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764101"/>
              </p:ext>
            </p:extLst>
          </p:nvPr>
        </p:nvGraphicFramePr>
        <p:xfrm>
          <a:off x="1121664" y="701734"/>
          <a:ext cx="5385816" cy="511218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385816">
                  <a:extLst>
                    <a:ext uri="{9D8B030D-6E8A-4147-A177-3AD203B41FA5}">
                      <a16:colId xmlns:a16="http://schemas.microsoft.com/office/drawing/2014/main" val="1383582961"/>
                    </a:ext>
                  </a:extLst>
                </a:gridCol>
              </a:tblGrid>
              <a:tr h="51121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210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F208C5-4A16-1224-67F8-94404C63377A}"/>
              </a:ext>
            </a:extLst>
          </p:cNvPr>
          <p:cNvSpPr txBox="1"/>
          <p:nvPr/>
        </p:nvSpPr>
        <p:spPr>
          <a:xfrm>
            <a:off x="2705385" y="811905"/>
            <a:ext cx="1838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CCD69-552F-06FA-A58C-25B63099E00C}"/>
              </a:ext>
            </a:extLst>
          </p:cNvPr>
          <p:cNvSpPr txBox="1"/>
          <p:nvPr/>
        </p:nvSpPr>
        <p:spPr>
          <a:xfrm>
            <a:off x="1725168" y="1642902"/>
            <a:ext cx="5020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</a:t>
            </a:r>
          </a:p>
          <a:p>
            <a:r>
              <a:rPr lang="en-US" dirty="0"/>
              <a:t>______________________________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C20BC-11B1-94FB-5117-FEE2DE29A0DB}"/>
              </a:ext>
            </a:extLst>
          </p:cNvPr>
          <p:cNvSpPr txBox="1"/>
          <p:nvPr/>
        </p:nvSpPr>
        <p:spPr>
          <a:xfrm>
            <a:off x="1702308" y="2476969"/>
            <a:ext cx="422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  <a:p>
            <a:r>
              <a:rPr lang="en-US" dirty="0"/>
              <a:t>______________________________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3487A-0ED7-DCCD-0363-40CF4ECFE8EB}"/>
              </a:ext>
            </a:extLst>
          </p:cNvPr>
          <p:cNvSpPr txBox="1"/>
          <p:nvPr/>
        </p:nvSpPr>
        <p:spPr>
          <a:xfrm>
            <a:off x="2758864" y="3800127"/>
            <a:ext cx="182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Forgot Password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913160-5964-5517-4F93-7EF30838F880}"/>
              </a:ext>
            </a:extLst>
          </p:cNvPr>
          <p:cNvSpPr txBox="1"/>
          <p:nvPr/>
        </p:nvSpPr>
        <p:spPr>
          <a:xfrm>
            <a:off x="3226304" y="3294486"/>
            <a:ext cx="7968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E5D525-E41E-CCB2-0DF4-9C9998B1472C}"/>
              </a:ext>
            </a:extLst>
          </p:cNvPr>
          <p:cNvGrpSpPr/>
          <p:nvPr/>
        </p:nvGrpSpPr>
        <p:grpSpPr>
          <a:xfrm>
            <a:off x="2184467" y="4937716"/>
            <a:ext cx="3056181" cy="510122"/>
            <a:chOff x="2924834" y="5589998"/>
            <a:chExt cx="3056181" cy="510122"/>
          </a:xfrm>
        </p:grpSpPr>
        <p:pic>
          <p:nvPicPr>
            <p:cNvPr id="1026" name="Picture 2" descr="The Secret History of the Google Logo">
              <a:extLst>
                <a:ext uri="{FF2B5EF4-FFF2-40B4-BE49-F238E27FC236}">
                  <a16:creationId xmlns:a16="http://schemas.microsoft.com/office/drawing/2014/main" id="{1E832152-C5FE-1D62-1D6B-4CDAD0C6BB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32" t="9144" r="28258" b="8990"/>
            <a:stretch/>
          </p:blipFill>
          <p:spPr bwMode="auto">
            <a:xfrm>
              <a:off x="2924834" y="5589998"/>
              <a:ext cx="527284" cy="51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D80B43-D767-36C8-2B30-272CC09BFA4C}"/>
                </a:ext>
              </a:extLst>
            </p:cNvPr>
            <p:cNvSpPr txBox="1"/>
            <p:nvPr/>
          </p:nvSpPr>
          <p:spPr>
            <a:xfrm>
              <a:off x="3546039" y="5660393"/>
              <a:ext cx="2434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Continue with Google</a:t>
              </a:r>
            </a:p>
          </p:txBody>
        </p:sp>
      </p:grpSp>
      <p:pic>
        <p:nvPicPr>
          <p:cNvPr id="9" name="Picture 8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55A3F93C-90B8-54FE-1DD5-10B44D0E4D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189878">
            <a:off x="7184139" y="711574"/>
            <a:ext cx="4653266" cy="47420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19AC0E-55BD-6D52-B335-97E45B34B7C3}"/>
              </a:ext>
            </a:extLst>
          </p:cNvPr>
          <p:cNvSpPr txBox="1"/>
          <p:nvPr/>
        </p:nvSpPr>
        <p:spPr>
          <a:xfrm>
            <a:off x="2321331" y="4342538"/>
            <a:ext cx="2558485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CREATE A NEW ACCOUNT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5F64ED-1E2B-BC9B-2E60-92F1E93DF718}"/>
              </a:ext>
            </a:extLst>
          </p:cNvPr>
          <p:cNvSpPr/>
          <p:nvPr/>
        </p:nvSpPr>
        <p:spPr>
          <a:xfrm>
            <a:off x="8518554" y="2289233"/>
            <a:ext cx="1775012" cy="158675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LOGIN</a:t>
            </a:r>
          </a:p>
        </p:txBody>
      </p:sp>
      <p:sp>
        <p:nvSpPr>
          <p:cNvPr id="16" name="Oval 15">
            <a:hlinkClick r:id="rId6" action="ppaction://hlinksldjump"/>
            <a:extLst>
              <a:ext uri="{FF2B5EF4-FFF2-40B4-BE49-F238E27FC236}">
                <a16:creationId xmlns:a16="http://schemas.microsoft.com/office/drawing/2014/main" id="{3725FF9D-A04F-7653-2C5E-C25CFA4DE576}"/>
              </a:ext>
            </a:extLst>
          </p:cNvPr>
          <p:cNvSpPr/>
          <p:nvPr/>
        </p:nvSpPr>
        <p:spPr>
          <a:xfrm>
            <a:off x="10734284" y="2982177"/>
            <a:ext cx="1257973" cy="11872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hlinkClick r:id="rId2" action="ppaction://hlinksldjump"/>
            <a:extLst>
              <a:ext uri="{FF2B5EF4-FFF2-40B4-BE49-F238E27FC236}">
                <a16:creationId xmlns:a16="http://schemas.microsoft.com/office/drawing/2014/main" id="{88640970-E418-975B-86BC-455FE034244A}"/>
              </a:ext>
            </a:extLst>
          </p:cNvPr>
          <p:cNvSpPr/>
          <p:nvPr/>
        </p:nvSpPr>
        <p:spPr>
          <a:xfrm>
            <a:off x="9087388" y="4087477"/>
            <a:ext cx="1300172" cy="1105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hlinkClick r:id="rId7" action="ppaction://hlinksldjump"/>
            <a:extLst>
              <a:ext uri="{FF2B5EF4-FFF2-40B4-BE49-F238E27FC236}">
                <a16:creationId xmlns:a16="http://schemas.microsoft.com/office/drawing/2014/main" id="{59C2A024-F0E5-6C89-89F5-C754F49C0D93}"/>
              </a:ext>
            </a:extLst>
          </p:cNvPr>
          <p:cNvSpPr/>
          <p:nvPr/>
        </p:nvSpPr>
        <p:spPr>
          <a:xfrm>
            <a:off x="7287698" y="3515488"/>
            <a:ext cx="1257973" cy="8270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hlinkClick r:id="rId8" action="ppaction://hlinksldjump"/>
            <a:extLst>
              <a:ext uri="{FF2B5EF4-FFF2-40B4-BE49-F238E27FC236}">
                <a16:creationId xmlns:a16="http://schemas.microsoft.com/office/drawing/2014/main" id="{A217192D-0874-FA24-4AB2-BBAD8CB1FDF7}"/>
              </a:ext>
            </a:extLst>
          </p:cNvPr>
          <p:cNvSpPr/>
          <p:nvPr/>
        </p:nvSpPr>
        <p:spPr>
          <a:xfrm>
            <a:off x="7233988" y="2289233"/>
            <a:ext cx="920389" cy="9685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hlinkClick r:id="rId9" action="ppaction://hlinksldjump"/>
            <a:extLst>
              <a:ext uri="{FF2B5EF4-FFF2-40B4-BE49-F238E27FC236}">
                <a16:creationId xmlns:a16="http://schemas.microsoft.com/office/drawing/2014/main" id="{FDC44AA0-AB87-AFC9-33A6-4AD6BBEE753F}"/>
              </a:ext>
            </a:extLst>
          </p:cNvPr>
          <p:cNvSpPr/>
          <p:nvPr/>
        </p:nvSpPr>
        <p:spPr>
          <a:xfrm>
            <a:off x="9022074" y="335517"/>
            <a:ext cx="1021966" cy="100002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34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A10964-9D56-B7C4-C9F9-71789FA3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2163" y="8178414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64F4C-C4BD-3F22-8925-C27A3792380E}"/>
              </a:ext>
            </a:extLst>
          </p:cNvPr>
          <p:cNvSpPr txBox="1"/>
          <p:nvPr/>
        </p:nvSpPr>
        <p:spPr>
          <a:xfrm>
            <a:off x="1393370" y="5021711"/>
            <a:ext cx="6794666" cy="177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750" kern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       LAB</a:t>
            </a:r>
            <a:endParaRPr lang="en-US" sz="125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Oval 6">
            <a:hlinkClick r:id="rId2" action="ppaction://hlinksldjump"/>
            <a:extLst>
              <a:ext uri="{FF2B5EF4-FFF2-40B4-BE49-F238E27FC236}">
                <a16:creationId xmlns:a16="http://schemas.microsoft.com/office/drawing/2014/main" id="{C09D9499-8A91-7E96-E079-31961E567FEC}"/>
              </a:ext>
            </a:extLst>
          </p:cNvPr>
          <p:cNvSpPr/>
          <p:nvPr/>
        </p:nvSpPr>
        <p:spPr>
          <a:xfrm>
            <a:off x="2200547" y="3862447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3" action="ppaction://hlinksldjump"/>
            <a:extLst>
              <a:ext uri="{FF2B5EF4-FFF2-40B4-BE49-F238E27FC236}">
                <a16:creationId xmlns:a16="http://schemas.microsoft.com/office/drawing/2014/main" id="{CC1F8DBC-FF36-D8ED-C047-DD09AFE11AF5}"/>
              </a:ext>
            </a:extLst>
          </p:cNvPr>
          <p:cNvSpPr/>
          <p:nvPr/>
        </p:nvSpPr>
        <p:spPr>
          <a:xfrm>
            <a:off x="2908851" y="2916152"/>
            <a:ext cx="785054" cy="78271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895AB7-4F24-D7AD-8C3D-C76FE9A5D1B1}"/>
              </a:ext>
            </a:extLst>
          </p:cNvPr>
          <p:cNvSpPr/>
          <p:nvPr/>
        </p:nvSpPr>
        <p:spPr>
          <a:xfrm>
            <a:off x="2083028" y="3786259"/>
            <a:ext cx="1335867" cy="12354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4" action="ppaction://hlinksldjump"/>
            <a:extLst>
              <a:ext uri="{FF2B5EF4-FFF2-40B4-BE49-F238E27FC236}">
                <a16:creationId xmlns:a16="http://schemas.microsoft.com/office/drawing/2014/main" id="{29B85C8E-E261-2FB5-C009-9B3DB93F5290}"/>
              </a:ext>
            </a:extLst>
          </p:cNvPr>
          <p:cNvSpPr/>
          <p:nvPr/>
        </p:nvSpPr>
        <p:spPr>
          <a:xfrm>
            <a:off x="2000222" y="3719018"/>
            <a:ext cx="1416359" cy="131404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A6388FCE-F4CD-8449-06B5-E46614E0D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646666">
            <a:off x="2637476" y="3805127"/>
            <a:ext cx="3029730" cy="3087550"/>
          </a:xfrm>
          <a:prstGeom prst="rect">
            <a:avLst/>
          </a:prstGeom>
        </p:spPr>
      </p:pic>
      <p:sp>
        <p:nvSpPr>
          <p:cNvPr id="2" name="Oval 1">
            <a:hlinkClick r:id="rId6" action="ppaction://hlinksldjump"/>
            <a:extLst>
              <a:ext uri="{FF2B5EF4-FFF2-40B4-BE49-F238E27FC236}">
                <a16:creationId xmlns:a16="http://schemas.microsoft.com/office/drawing/2014/main" id="{6D79C235-762B-BF09-60FD-D5AD44888218}"/>
              </a:ext>
            </a:extLst>
          </p:cNvPr>
          <p:cNvSpPr/>
          <p:nvPr/>
        </p:nvSpPr>
        <p:spPr>
          <a:xfrm>
            <a:off x="498764" y="332509"/>
            <a:ext cx="11055927" cy="4283247"/>
          </a:xfrm>
          <a:prstGeom prst="ellipse">
            <a:avLst/>
          </a:prstGeom>
          <a:solidFill>
            <a:srgbClr val="E3220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hlinkClick r:id="rId4" action="ppaction://hlinksldjump"/>
            <a:extLst>
              <a:ext uri="{FF2B5EF4-FFF2-40B4-BE49-F238E27FC236}">
                <a16:creationId xmlns:a16="http://schemas.microsoft.com/office/drawing/2014/main" id="{C4925473-E399-DA6E-50CA-9DECE8F38943}"/>
              </a:ext>
            </a:extLst>
          </p:cNvPr>
          <p:cNvSpPr/>
          <p:nvPr/>
        </p:nvSpPr>
        <p:spPr>
          <a:xfrm>
            <a:off x="3148641" y="4565355"/>
            <a:ext cx="2059959" cy="17474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187650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A10964-9D56-B7C4-C9F9-71789FA3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962" y="-12551"/>
            <a:ext cx="7486650" cy="1505883"/>
          </a:xfrm>
        </p:spPr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Hear from your peers!</a:t>
            </a:r>
          </a:p>
        </p:txBody>
      </p:sp>
      <p:sp>
        <p:nvSpPr>
          <p:cNvPr id="3" name="Oval 2">
            <a:hlinkClick r:id="rId2" action="ppaction://hlinksldjump"/>
            <a:extLst>
              <a:ext uri="{FF2B5EF4-FFF2-40B4-BE49-F238E27FC236}">
                <a16:creationId xmlns:a16="http://schemas.microsoft.com/office/drawing/2014/main" id="{2C942AED-73B2-52E2-6B5A-B5D1F184BD0C}"/>
              </a:ext>
            </a:extLst>
          </p:cNvPr>
          <p:cNvSpPr/>
          <p:nvPr/>
        </p:nvSpPr>
        <p:spPr>
          <a:xfrm>
            <a:off x="2200547" y="3862447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04C78F41-60CA-4189-2C3F-DB00209D5518}"/>
              </a:ext>
            </a:extLst>
          </p:cNvPr>
          <p:cNvSpPr/>
          <p:nvPr/>
        </p:nvSpPr>
        <p:spPr>
          <a:xfrm>
            <a:off x="1367160" y="2457703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58BC4062-96DD-BAAC-6008-A8657B1F5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888585">
            <a:off x="8225518" y="3444678"/>
            <a:ext cx="3535269" cy="360273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D79C235-762B-BF09-60FD-D5AD44888218}"/>
              </a:ext>
            </a:extLst>
          </p:cNvPr>
          <p:cNvSpPr/>
          <p:nvPr/>
        </p:nvSpPr>
        <p:spPr>
          <a:xfrm>
            <a:off x="1244510" y="1493332"/>
            <a:ext cx="8361255" cy="5012205"/>
          </a:xfrm>
          <a:prstGeom prst="ellipse">
            <a:avLst/>
          </a:prstGeom>
          <a:solidFill>
            <a:srgbClr val="51EA2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hlinkClick r:id="rId2" action="ppaction://hlinksldjump"/>
            <a:extLst>
              <a:ext uri="{FF2B5EF4-FFF2-40B4-BE49-F238E27FC236}">
                <a16:creationId xmlns:a16="http://schemas.microsoft.com/office/drawing/2014/main" id="{ECB83697-8FFA-31E5-B043-C3C1921C6210}"/>
              </a:ext>
            </a:extLst>
          </p:cNvPr>
          <p:cNvSpPr/>
          <p:nvPr/>
        </p:nvSpPr>
        <p:spPr>
          <a:xfrm>
            <a:off x="9013119" y="4285289"/>
            <a:ext cx="2059959" cy="17474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/>
              <a:t>LOGIN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A9AA11-B776-AFD3-D40B-DE4E08A182B8}"/>
              </a:ext>
            </a:extLst>
          </p:cNvPr>
          <p:cNvSpPr txBox="1"/>
          <p:nvPr/>
        </p:nvSpPr>
        <p:spPr>
          <a:xfrm>
            <a:off x="2994946" y="2687134"/>
            <a:ext cx="4860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Voted 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BEST way to give and get feedback in the nation by Google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6129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A10964-9D56-B7C4-C9F9-71789FA3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Our Mission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64F4C-C4BD-3F22-8925-C27A3792380E}"/>
              </a:ext>
            </a:extLst>
          </p:cNvPr>
          <p:cNvSpPr txBox="1"/>
          <p:nvPr/>
        </p:nvSpPr>
        <p:spPr>
          <a:xfrm>
            <a:off x="567633" y="3535286"/>
            <a:ext cx="10091739" cy="173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750" kern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       LAB</a:t>
            </a:r>
            <a:endParaRPr lang="en-US" sz="125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Oval 2">
            <a:hlinkClick r:id="rId2" action="ppaction://hlinksldjump"/>
            <a:extLst>
              <a:ext uri="{FF2B5EF4-FFF2-40B4-BE49-F238E27FC236}">
                <a16:creationId xmlns:a16="http://schemas.microsoft.com/office/drawing/2014/main" id="{2C942AED-73B2-52E2-6B5A-B5D1F184BD0C}"/>
              </a:ext>
            </a:extLst>
          </p:cNvPr>
          <p:cNvSpPr/>
          <p:nvPr/>
        </p:nvSpPr>
        <p:spPr>
          <a:xfrm>
            <a:off x="2200547" y="3862447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04C78F41-60CA-4189-2C3F-DB00209D5518}"/>
              </a:ext>
            </a:extLst>
          </p:cNvPr>
          <p:cNvSpPr/>
          <p:nvPr/>
        </p:nvSpPr>
        <p:spPr>
          <a:xfrm>
            <a:off x="3695458" y="4945523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58BC4062-96DD-BAAC-6008-A8657B1F5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069269">
            <a:off x="1253551" y="2054211"/>
            <a:ext cx="4315693" cy="4398053"/>
          </a:xfrm>
          <a:prstGeom prst="rect">
            <a:avLst/>
          </a:prstGeom>
        </p:spPr>
      </p:pic>
      <p:sp>
        <p:nvSpPr>
          <p:cNvPr id="2" name="Oval 1">
            <a:hlinkClick r:id="rId5" action="ppaction://hlinksldjump"/>
            <a:extLst>
              <a:ext uri="{FF2B5EF4-FFF2-40B4-BE49-F238E27FC236}">
                <a16:creationId xmlns:a16="http://schemas.microsoft.com/office/drawing/2014/main" id="{6D79C235-762B-BF09-60FD-D5AD44888218}"/>
              </a:ext>
            </a:extLst>
          </p:cNvPr>
          <p:cNvSpPr/>
          <p:nvPr/>
        </p:nvSpPr>
        <p:spPr>
          <a:xfrm>
            <a:off x="1167194" y="2018561"/>
            <a:ext cx="1583768" cy="1576117"/>
          </a:xfrm>
          <a:prstGeom prst="ellipse">
            <a:avLst/>
          </a:prstGeom>
          <a:solidFill>
            <a:srgbClr val="BE37F4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716A1F-1D5B-78EC-69D8-F28FE14D3DD1}"/>
              </a:ext>
            </a:extLst>
          </p:cNvPr>
          <p:cNvSpPr/>
          <p:nvPr/>
        </p:nvSpPr>
        <p:spPr>
          <a:xfrm>
            <a:off x="2339913" y="3408155"/>
            <a:ext cx="1922929" cy="150588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B15CC5-20E9-A05C-208C-2A996D3E47F0}"/>
              </a:ext>
            </a:extLst>
          </p:cNvPr>
          <p:cNvSpPr txBox="1"/>
          <p:nvPr/>
        </p:nvSpPr>
        <p:spPr>
          <a:xfrm>
            <a:off x="6575612" y="937746"/>
            <a:ext cx="5298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We, at CoLab, aim to help you collaborate with other</a:t>
            </a:r>
          </a:p>
        </p:txBody>
      </p:sp>
    </p:spTree>
    <p:extLst>
      <p:ext uri="{BB962C8B-B14F-4D97-AF65-F5344CB8AC3E}">
        <p14:creationId xmlns:p14="http://schemas.microsoft.com/office/powerpoint/2010/main" val="1447634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A10964-9D56-B7C4-C9F9-71789FA3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How To 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64F4C-C4BD-3F22-8925-C27A3792380E}"/>
              </a:ext>
            </a:extLst>
          </p:cNvPr>
          <p:cNvSpPr txBox="1"/>
          <p:nvPr/>
        </p:nvSpPr>
        <p:spPr>
          <a:xfrm>
            <a:off x="7424224" y="2610372"/>
            <a:ext cx="55006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9000" kern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     LAB</a:t>
            </a:r>
            <a:endParaRPr lang="en-US" sz="9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Oval 2">
            <a:hlinkClick r:id="rId2" action="ppaction://hlinksldjump"/>
            <a:extLst>
              <a:ext uri="{FF2B5EF4-FFF2-40B4-BE49-F238E27FC236}">
                <a16:creationId xmlns:a16="http://schemas.microsoft.com/office/drawing/2014/main" id="{2C942AED-73B2-52E2-6B5A-B5D1F184BD0C}"/>
              </a:ext>
            </a:extLst>
          </p:cNvPr>
          <p:cNvSpPr/>
          <p:nvPr/>
        </p:nvSpPr>
        <p:spPr>
          <a:xfrm>
            <a:off x="2200547" y="3862447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04C78F41-60CA-4189-2C3F-DB00209D5518}"/>
              </a:ext>
            </a:extLst>
          </p:cNvPr>
          <p:cNvSpPr/>
          <p:nvPr/>
        </p:nvSpPr>
        <p:spPr>
          <a:xfrm>
            <a:off x="1367160" y="2457703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58BC4062-96DD-BAAC-6008-A8657B1F5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083125">
            <a:off x="8041126" y="-161436"/>
            <a:ext cx="3634879" cy="3704247"/>
          </a:xfrm>
          <a:prstGeom prst="rect">
            <a:avLst/>
          </a:prstGeom>
        </p:spPr>
      </p:pic>
      <p:sp>
        <p:nvSpPr>
          <p:cNvPr id="2" name="Oval 1">
            <a:hlinkClick r:id="rId5" action="ppaction://hlinksldjump"/>
            <a:extLst>
              <a:ext uri="{FF2B5EF4-FFF2-40B4-BE49-F238E27FC236}">
                <a16:creationId xmlns:a16="http://schemas.microsoft.com/office/drawing/2014/main" id="{6D79C235-762B-BF09-60FD-D5AD44888218}"/>
              </a:ext>
            </a:extLst>
          </p:cNvPr>
          <p:cNvSpPr/>
          <p:nvPr/>
        </p:nvSpPr>
        <p:spPr>
          <a:xfrm>
            <a:off x="8407685" y="2457703"/>
            <a:ext cx="1583768" cy="1576117"/>
          </a:xfrm>
          <a:prstGeom prst="ellipse">
            <a:avLst/>
          </a:prstGeom>
          <a:solidFill>
            <a:srgbClr val="F5EC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72A0B3-08A3-1CF3-34C0-E3013842356E}"/>
              </a:ext>
            </a:extLst>
          </p:cNvPr>
          <p:cNvSpPr/>
          <p:nvPr/>
        </p:nvSpPr>
        <p:spPr>
          <a:xfrm>
            <a:off x="1870365" y="955965"/>
            <a:ext cx="7315200" cy="5216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content in video… student coming in and using it!! The things that they will be using that will help them</a:t>
            </a:r>
          </a:p>
          <a:p>
            <a:pPr algn="ctr"/>
            <a:r>
              <a:rPr lang="en-US" dirty="0"/>
              <a:t>Watch YT videos</a:t>
            </a:r>
          </a:p>
          <a:p>
            <a:pPr algn="ctr"/>
            <a:r>
              <a:rPr lang="en-US" dirty="0"/>
              <a:t>Think about </a:t>
            </a:r>
            <a:r>
              <a:rPr lang="en-US" dirty="0" err="1"/>
              <a:t>hwo</a:t>
            </a:r>
            <a:r>
              <a:rPr lang="en-US" dirty="0"/>
              <a:t> you will plan for the future… </a:t>
            </a:r>
          </a:p>
          <a:p>
            <a:pPr algn="ctr"/>
            <a:r>
              <a:rPr lang="en-US" dirty="0"/>
              <a:t>Bingo- read while chapter come up with 10 terms plus their definitions and go in evaluate then the ones that are good and build a bingo sheet…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94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A10964-9D56-B7C4-C9F9-71789FA3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881" y="0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Target Audience</a:t>
            </a:r>
          </a:p>
        </p:txBody>
      </p:sp>
      <p:sp>
        <p:nvSpPr>
          <p:cNvPr id="3" name="Oval 2">
            <a:hlinkClick r:id="rId2" action="ppaction://hlinksldjump"/>
            <a:extLst>
              <a:ext uri="{FF2B5EF4-FFF2-40B4-BE49-F238E27FC236}">
                <a16:creationId xmlns:a16="http://schemas.microsoft.com/office/drawing/2014/main" id="{2C942AED-73B2-52E2-6B5A-B5D1F184BD0C}"/>
              </a:ext>
            </a:extLst>
          </p:cNvPr>
          <p:cNvSpPr/>
          <p:nvPr/>
        </p:nvSpPr>
        <p:spPr>
          <a:xfrm>
            <a:off x="2200547" y="3862447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04C78F41-60CA-4189-2C3F-DB00209D5518}"/>
              </a:ext>
            </a:extLst>
          </p:cNvPr>
          <p:cNvSpPr/>
          <p:nvPr/>
        </p:nvSpPr>
        <p:spPr>
          <a:xfrm>
            <a:off x="1367160" y="2457703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58BC4062-96DD-BAAC-6008-A8657B1F5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392034">
            <a:off x="933977" y="312824"/>
            <a:ext cx="3633969" cy="3703320"/>
          </a:xfrm>
          <a:prstGeom prst="rect">
            <a:avLst/>
          </a:prstGeom>
        </p:spPr>
      </p:pic>
      <p:sp>
        <p:nvSpPr>
          <p:cNvPr id="2" name="Oval 1">
            <a:hlinkClick r:id="rId5" action="ppaction://hlinksldjump"/>
            <a:extLst>
              <a:ext uri="{FF2B5EF4-FFF2-40B4-BE49-F238E27FC236}">
                <a16:creationId xmlns:a16="http://schemas.microsoft.com/office/drawing/2014/main" id="{6D79C235-762B-BF09-60FD-D5AD44888218}"/>
              </a:ext>
            </a:extLst>
          </p:cNvPr>
          <p:cNvSpPr/>
          <p:nvPr/>
        </p:nvSpPr>
        <p:spPr>
          <a:xfrm>
            <a:off x="2467991" y="2453000"/>
            <a:ext cx="6057900" cy="3250907"/>
          </a:xfrm>
          <a:prstGeom prst="ellipse">
            <a:avLst/>
          </a:prstGeom>
          <a:solidFill>
            <a:srgbClr val="FDAB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733931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9945</TotalTime>
  <Words>160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YaHei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Login Page</vt:lpstr>
      <vt:lpstr>About</vt:lpstr>
      <vt:lpstr>Hear from your peers!</vt:lpstr>
      <vt:lpstr>Our Mission</vt:lpstr>
      <vt:lpstr>How To Use</vt:lpstr>
      <vt:lpstr>Target Audience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Alta, Emily Irene</dc:creator>
  <cp:lastModifiedBy>Alta, Emily Irene</cp:lastModifiedBy>
  <cp:revision>5</cp:revision>
  <dcterms:created xsi:type="dcterms:W3CDTF">2023-07-10T14:35:08Z</dcterms:created>
  <dcterms:modified xsi:type="dcterms:W3CDTF">2023-07-19T19:29:10Z</dcterms:modified>
</cp:coreProperties>
</file>