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EC00"/>
    <a:srgbClr val="51D6FC"/>
    <a:srgbClr val="FDAB00"/>
    <a:srgbClr val="BE37F4"/>
    <a:srgbClr val="E32203"/>
    <a:srgbClr val="FF00FF"/>
    <a:srgbClr val="51EA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18"/>
    <p:restoredTop sz="96928"/>
  </p:normalViewPr>
  <p:slideViewPr>
    <p:cSldViewPr snapToGrid="0">
      <p:cViewPr>
        <p:scale>
          <a:sx n="126" d="100"/>
          <a:sy n="126" d="100"/>
        </p:scale>
        <p:origin x="800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05E59-ED11-81BA-9F4D-C2A9868F7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30D84-DB0E-C5F1-81CC-4F6B27F61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691FD-ABC3-5794-CC25-1CD3A588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0FD5FD-C21D-71DD-6654-403FC37CC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AABF9-CC8C-A4AE-5DFB-1A078C742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811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C5BA4-6E8C-08CF-CBDD-EF77207B1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330F25-930D-3921-367F-0D0E6EF055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D3F7D-BFDE-F8D2-92FE-5AFC0C21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5C6BB-D378-347C-C958-D26F97471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DE5FB2-750C-A3DF-EB13-610F9C72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8539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5DE4D2-EB96-3687-E662-49365EEDC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97C52A-5FF9-E05B-DEBE-2FC91F64A9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995742-99B7-DEE6-12A3-D9AB3DA8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0E3AC-A552-0A7C-35BB-64AFCDD89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B33FE-A843-64A8-1AED-0FFD72E5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B2DC8-FE87-D8AC-73D7-EBE06C494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329C5-FFB9-534A-9329-0AC188008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5635-F9CB-255A-3D64-D977037F3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7BDB1-50F9-54C2-6F75-ED57703B6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5EBA5-6D56-57DC-7AAB-B756403BE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61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C4540-E414-8E73-D1B6-0D484ACA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2C099-324D-936E-BADB-B3323AAB9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DDA15-785D-4FE2-5D76-DE06FC678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37AD-1D0D-0D9A-2E54-3C67BA659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DFAF0-DCDA-18EF-1A81-24540208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478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0DD6D-3841-A8E2-6F11-15A8DC0EE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A4F98-55F1-A25B-E55D-1E8C95A126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83518D-BFF6-E012-2A7E-FB327AA6C7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49DF9-9D37-2485-DB23-19C0E456E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A8B520-85DE-D6A0-0521-4B4675DF4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02EB6F-4C9C-F2B3-9307-742108D94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808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FA235-DF9A-0E5B-2EAA-85077E3767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3909-81A0-97A8-B84E-79D47D432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463ED-D74C-91F7-562B-5C066AEF25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A38C50-2825-4244-E0E5-F9C273C3ED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9DC4B-2D45-2454-7F56-9EF52DB074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77FA77-3715-585D-8D82-A4747FD0B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328125-8A76-B307-EE2D-B3B3852AA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401F82A-ADA9-51A1-2908-C7B78258D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260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E4AB-A29A-EE31-8A42-686225E9F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60DC35-92A2-DDCE-EDFE-7160933F7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0A99FE-9EB8-14BB-C01C-F05FBAEE4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3651B-8C7F-0DA0-2FDA-DACE2D24A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0122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C7972A-FA6B-90E6-E25E-0C16960A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058F0B-A21F-B680-8FAD-9B9468EE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F16D-DEFA-01C4-BE0B-86399FFAD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13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F37CA-BBD5-E77B-A45E-844C11C1D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3B36C-5212-55CE-D133-B7D3F98ABF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74531-A402-45AA-8C27-7A8072857C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FAFC60-216A-AFBD-5769-2402BB767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D8C163-A843-317D-BCFA-6970DCA1E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3F47A-76F3-CE1A-C8DE-6FACF87F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3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B051B-55BF-BE52-1992-C1CBA40CC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D8DA95-CC06-E84D-F4D0-DC3E6BFFE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EAD7EF-B77D-BE84-39C7-B46D5A2771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02924-109D-DFA9-F1AB-4BC2EA4DE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265D71-673C-241B-F49D-20204E20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4D31A-12E3-BC8F-DAAE-7FE529661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4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464BE67-DBA1-E94B-D907-BC0529D4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A59D75-A191-F1F7-48F6-86D892F58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110A2-1B8C-309B-48DD-CE8004220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41830-95DA-9748-975D-E94324B89D2B}" type="datetimeFigureOut">
              <a:rPr lang="en-US" smtClean="0"/>
              <a:t>7/14/23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67FCF5-FEE8-B3A1-F394-54E2F8DB15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F7205-923A-0A44-5386-76747414E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C4FE8-8F61-2447-ABA4-82CAB38DF4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6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3.xml"/><Relationship Id="rId7" Type="http://schemas.openxmlformats.org/officeDocument/2006/relationships/slide" Target="slide7.xml"/><Relationship Id="rId2" Type="http://schemas.openxmlformats.org/officeDocument/2006/relationships/slide" Target="slide5.xml"/><Relationship Id="rId1" Type="http://schemas.openxmlformats.org/officeDocument/2006/relationships/slideLayout" Target="../slideLayouts/slideLayout7.xml"/><Relationship Id="rId6" Type="http://schemas.openxmlformats.org/officeDocument/2006/relationships/slide" Target="slide6.xml"/><Relationship Id="rId5" Type="http://schemas.openxmlformats.org/officeDocument/2006/relationships/image" Target="../media/image1.png"/><Relationship Id="rId4" Type="http://schemas.openxmlformats.org/officeDocument/2006/relationships/slide" Target="slid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7.xml"/><Relationship Id="rId3" Type="http://schemas.openxmlformats.org/officeDocument/2006/relationships/slide" Target="slide5.xml"/><Relationship Id="rId7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hyperlink" Target="https://docs.google.com/document/d/17LVewsMqkUK4TJSgpn0R9CRk3pxeZ-YlVmrYFyTdm8c/edit" TargetMode="External"/><Relationship Id="rId7" Type="http://schemas.openxmlformats.org/officeDocument/2006/relationships/slide" Target="slide8.xml"/><Relationship Id="rId2" Type="http://schemas.openxmlformats.org/officeDocument/2006/relationships/slide" Target="slide5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slide" Target="slide2.xml"/><Relationship Id="rId1" Type="http://schemas.openxmlformats.org/officeDocument/2006/relationships/slideLayout" Target="../slideLayouts/slideLayout6.xml"/><Relationship Id="rId6" Type="http://schemas.openxmlformats.org/officeDocument/2006/relationships/slide" Target="slide4.xml"/><Relationship Id="rId5" Type="http://schemas.openxmlformats.org/officeDocument/2006/relationships/image" Target="../media/image1.png"/><Relationship Id="rId4" Type="http://schemas.openxmlformats.org/officeDocument/2006/relationships/slide" Target="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7.x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8.xml"/><Relationship Id="rId5" Type="http://schemas.openxmlformats.org/officeDocument/2006/relationships/slide" Target="slide6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slide" Target="slide8.xml"/><Relationship Id="rId3" Type="http://schemas.openxmlformats.org/officeDocument/2006/relationships/slide" Target="slide4.xml"/><Relationship Id="rId7" Type="http://schemas.openxmlformats.org/officeDocument/2006/relationships/slide" Target="slide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slide" Target="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" Target="slide6.xml"/><Relationship Id="rId3" Type="http://schemas.openxmlformats.org/officeDocument/2006/relationships/slide" Target="slide4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5" Type="http://schemas.openxmlformats.org/officeDocument/2006/relationships/slide" Target="slide8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637401" y="2137428"/>
            <a:ext cx="980114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</a:t>
            </a:r>
            <a:r>
              <a:rPr lang="en-US" sz="15000" dirty="0"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</a:t>
            </a:r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LAB</a:t>
            </a: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2587465" y="3996648"/>
            <a:ext cx="270378" cy="28514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141864" y="2534744"/>
            <a:ext cx="1006834" cy="9560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33211D-F0E9-7DF9-36F5-2D4D60FD2F43}"/>
              </a:ext>
            </a:extLst>
          </p:cNvPr>
          <p:cNvSpPr txBox="1"/>
          <p:nvPr/>
        </p:nvSpPr>
        <p:spPr>
          <a:xfrm>
            <a:off x="4888082" y="4055463"/>
            <a:ext cx="62138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RATION</a:t>
            </a:r>
          </a:p>
        </p:txBody>
      </p:sp>
      <p:sp>
        <p:nvSpPr>
          <p:cNvPr id="8" name="Oval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E4ABC27-BEF2-5DD5-8CAE-635E4240C839}"/>
              </a:ext>
            </a:extLst>
          </p:cNvPr>
          <p:cNvSpPr/>
          <p:nvPr/>
        </p:nvSpPr>
        <p:spPr>
          <a:xfrm>
            <a:off x="8242397" y="4370211"/>
            <a:ext cx="1209675" cy="1264106"/>
          </a:xfrm>
          <a:prstGeom prst="ellipse">
            <a:avLst/>
          </a:prstGeom>
          <a:solidFill>
            <a:srgbClr val="FF00FF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CE0A782-F039-AEAF-0705-F7AE6FBCA6F1}"/>
              </a:ext>
            </a:extLst>
          </p:cNvPr>
          <p:cNvSpPr txBox="1"/>
          <p:nvPr/>
        </p:nvSpPr>
        <p:spPr>
          <a:xfrm>
            <a:off x="8352942" y="4679098"/>
            <a:ext cx="98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LEARN MORE</a:t>
            </a:r>
          </a:p>
        </p:txBody>
      </p:sp>
      <p:sp>
        <p:nvSpPr>
          <p:cNvPr id="6" name="Oval 5">
            <a:hlinkClick r:id="rId4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963812" y="4538085"/>
            <a:ext cx="536905" cy="486874"/>
          </a:xfrm>
          <a:prstGeom prst="ellipse">
            <a:avLst/>
          </a:prstGeom>
          <a:solidFill>
            <a:srgbClr val="E3220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C2839B79-BDA1-CC52-AF86-D5628BCF50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98472">
            <a:off x="1509567" y="797224"/>
            <a:ext cx="4571107" cy="4658342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FB874832-A62F-C4FD-1F11-9DC98619448B}"/>
              </a:ext>
            </a:extLst>
          </p:cNvPr>
          <p:cNvSpPr/>
          <p:nvPr/>
        </p:nvSpPr>
        <p:spPr>
          <a:xfrm>
            <a:off x="3645281" y="4268535"/>
            <a:ext cx="1352880" cy="1365782"/>
          </a:xfrm>
          <a:prstGeom prst="ellipse">
            <a:avLst/>
          </a:prstGeom>
          <a:solidFill>
            <a:srgbClr val="E32203"/>
          </a:solidFill>
          <a:ln w="158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extBox 11">
            <a:hlinkClick r:id="rId3" action="ppaction://hlinksldjump"/>
            <a:extLst>
              <a:ext uri="{FF2B5EF4-FFF2-40B4-BE49-F238E27FC236}">
                <a16:creationId xmlns:a16="http://schemas.microsoft.com/office/drawing/2014/main" id="{3B61CC7B-7B13-2C38-5CB1-43A189023020}"/>
              </a:ext>
            </a:extLst>
          </p:cNvPr>
          <p:cNvSpPr txBox="1"/>
          <p:nvPr/>
        </p:nvSpPr>
        <p:spPr>
          <a:xfrm>
            <a:off x="3028973" y="2776170"/>
            <a:ext cx="135288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solidFill>
                  <a:schemeClr val="bg1"/>
                </a:solidFill>
              </a:rPr>
              <a:t>LOGIN</a:t>
            </a:r>
          </a:p>
        </p:txBody>
      </p:sp>
      <p:sp>
        <p:nvSpPr>
          <p:cNvPr id="13" name="Oval 12">
            <a:hlinkClick r:id="rId6" action="ppaction://hlinksldjump"/>
            <a:extLst>
              <a:ext uri="{FF2B5EF4-FFF2-40B4-BE49-F238E27FC236}">
                <a16:creationId xmlns:a16="http://schemas.microsoft.com/office/drawing/2014/main" id="{9B474AAB-8138-2CC3-0CDF-D24D1ABF4F4E}"/>
              </a:ext>
            </a:extLst>
          </p:cNvPr>
          <p:cNvSpPr/>
          <p:nvPr/>
        </p:nvSpPr>
        <p:spPr>
          <a:xfrm>
            <a:off x="2381250" y="1085850"/>
            <a:ext cx="1428750" cy="8572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8699374A-EFCD-99F1-A3A9-72BCF6A95DA3}"/>
              </a:ext>
            </a:extLst>
          </p:cNvPr>
          <p:cNvSpPr/>
          <p:nvPr/>
        </p:nvSpPr>
        <p:spPr>
          <a:xfrm>
            <a:off x="4998161" y="1223683"/>
            <a:ext cx="1326439" cy="131106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8" action="ppaction://hlinksldjump"/>
            <a:extLst>
              <a:ext uri="{FF2B5EF4-FFF2-40B4-BE49-F238E27FC236}">
                <a16:creationId xmlns:a16="http://schemas.microsoft.com/office/drawing/2014/main" id="{021A1C13-8C0C-1B7E-30C0-252AD5D8A171}"/>
              </a:ext>
            </a:extLst>
          </p:cNvPr>
          <p:cNvSpPr/>
          <p:nvPr/>
        </p:nvSpPr>
        <p:spPr>
          <a:xfrm>
            <a:off x="1766276" y="1938875"/>
            <a:ext cx="1091567" cy="85724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69170F-5EE3-BF40-0519-6775973E2449}"/>
              </a:ext>
            </a:extLst>
          </p:cNvPr>
          <p:cNvSpPr txBox="1"/>
          <p:nvPr/>
        </p:nvSpPr>
        <p:spPr>
          <a:xfrm>
            <a:off x="565026" y="1102236"/>
            <a:ext cx="5061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Improving</a:t>
            </a:r>
            <a:r>
              <a:rPr lang="en-US" dirty="0"/>
              <a:t>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A04D676-7573-7783-C888-D1874BA17C8F}"/>
              </a:ext>
            </a:extLst>
          </p:cNvPr>
          <p:cNvSpPr txBox="1"/>
          <p:nvPr/>
        </p:nvSpPr>
        <p:spPr>
          <a:xfrm>
            <a:off x="6555439" y="5730907"/>
            <a:ext cx="5312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one conversation at a time</a:t>
            </a:r>
          </a:p>
        </p:txBody>
      </p:sp>
    </p:spTree>
    <p:extLst>
      <p:ext uri="{BB962C8B-B14F-4D97-AF65-F5344CB8AC3E}">
        <p14:creationId xmlns:p14="http://schemas.microsoft.com/office/powerpoint/2010/main" val="32305650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Cha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546379" y="1838527"/>
            <a:ext cx="854501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C      LAB</a:t>
            </a:r>
          </a:p>
        </p:txBody>
      </p:sp>
      <p:sp>
        <p:nvSpPr>
          <p:cNvPr id="6" name="Oval 5">
            <a:hlinkClick r:id="rId2" action="ppaction://hlinksldjump"/>
            <a:extLst>
              <a:ext uri="{FF2B5EF4-FFF2-40B4-BE49-F238E27FC236}">
                <a16:creationId xmlns:a16="http://schemas.microsoft.com/office/drawing/2014/main" id="{72F4EC1D-3A77-B62A-C246-B19ADBC724FE}"/>
              </a:ext>
            </a:extLst>
          </p:cNvPr>
          <p:cNvSpPr/>
          <p:nvPr/>
        </p:nvSpPr>
        <p:spPr>
          <a:xfrm>
            <a:off x="3375853" y="577201"/>
            <a:ext cx="785055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6DCC111A-8579-2A5D-1527-93C3CD397A8F}"/>
              </a:ext>
            </a:extLst>
          </p:cNvPr>
          <p:cNvSpPr/>
          <p:nvPr/>
        </p:nvSpPr>
        <p:spPr>
          <a:xfrm>
            <a:off x="5408668" y="1704415"/>
            <a:ext cx="495563" cy="5480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3BCD712D-C3A4-C927-EE61-864CBAA7015E}"/>
              </a:ext>
            </a:extLst>
          </p:cNvPr>
          <p:cNvSpPr/>
          <p:nvPr/>
        </p:nvSpPr>
        <p:spPr>
          <a:xfrm>
            <a:off x="3914684" y="2831592"/>
            <a:ext cx="1146047" cy="11948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2C6136EA-C35F-D6D5-DF7D-97F1BDAAC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5085" y="429766"/>
            <a:ext cx="4871645" cy="4964615"/>
          </a:xfrm>
          <a:prstGeom prst="rect">
            <a:avLst/>
          </a:prstGeom>
        </p:spPr>
      </p:pic>
      <p:sp>
        <p:nvSpPr>
          <p:cNvPr id="10" name="Oval 9">
            <a:hlinkClick r:id="rId4" action="ppaction://hlinksldjump"/>
            <a:extLst>
              <a:ext uri="{FF2B5EF4-FFF2-40B4-BE49-F238E27FC236}">
                <a16:creationId xmlns:a16="http://schemas.microsoft.com/office/drawing/2014/main" id="{E8081200-C851-7555-C0C2-5C11D3143C8C}"/>
              </a:ext>
            </a:extLst>
          </p:cNvPr>
          <p:cNvSpPr/>
          <p:nvPr/>
        </p:nvSpPr>
        <p:spPr>
          <a:xfrm>
            <a:off x="3160059" y="1944914"/>
            <a:ext cx="2248609" cy="21878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LOGIN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2F2E28B-1AC2-2BEB-3E72-5CFF730019F7}"/>
              </a:ext>
            </a:extLst>
          </p:cNvPr>
          <p:cNvSpPr txBox="1"/>
          <p:nvPr/>
        </p:nvSpPr>
        <p:spPr>
          <a:xfrm>
            <a:off x="5904231" y="4132796"/>
            <a:ext cx="587120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90000"/>
                  </a:schemeClr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is a collaborative tool used in group settings to help ease communication in groups  </a:t>
            </a:r>
          </a:p>
        </p:txBody>
      </p:sp>
      <p:sp>
        <p:nvSpPr>
          <p:cNvPr id="14" name="Oval 13">
            <a:hlinkClick r:id="rId2" action="ppaction://hlinksldjump"/>
            <a:extLst>
              <a:ext uri="{FF2B5EF4-FFF2-40B4-BE49-F238E27FC236}">
                <a16:creationId xmlns:a16="http://schemas.microsoft.com/office/drawing/2014/main" id="{76FBC393-5E61-B3A1-3C82-1B3C7C414BDB}"/>
              </a:ext>
            </a:extLst>
          </p:cNvPr>
          <p:cNvSpPr/>
          <p:nvPr/>
        </p:nvSpPr>
        <p:spPr>
          <a:xfrm>
            <a:off x="2418080" y="429767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4252A0A0-2543-C0E4-0D12-6308C115765A}"/>
              </a:ext>
            </a:extLst>
          </p:cNvPr>
          <p:cNvSpPr/>
          <p:nvPr/>
        </p:nvSpPr>
        <p:spPr>
          <a:xfrm>
            <a:off x="4375744" y="619000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BB9B884E-76F1-779E-91EE-42C569EFF2AF}"/>
              </a:ext>
            </a:extLst>
          </p:cNvPr>
          <p:cNvSpPr/>
          <p:nvPr/>
        </p:nvSpPr>
        <p:spPr>
          <a:xfrm>
            <a:off x="5214570" y="2522362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hlinkClick r:id="rId7" action="ppaction://hlinksldjump"/>
            <a:extLst>
              <a:ext uri="{FF2B5EF4-FFF2-40B4-BE49-F238E27FC236}">
                <a16:creationId xmlns:a16="http://schemas.microsoft.com/office/drawing/2014/main" id="{2BC9CC24-E462-7756-2B77-4006E693D372}"/>
              </a:ext>
            </a:extLst>
          </p:cNvPr>
          <p:cNvSpPr/>
          <p:nvPr/>
        </p:nvSpPr>
        <p:spPr>
          <a:xfrm>
            <a:off x="4461198" y="378911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hlinkClick r:id="rId8" action="ppaction://hlinksldjump"/>
            <a:extLst>
              <a:ext uri="{FF2B5EF4-FFF2-40B4-BE49-F238E27FC236}">
                <a16:creationId xmlns:a16="http://schemas.microsoft.com/office/drawing/2014/main" id="{B37A3CB5-453B-EFA6-0EB6-23FBA774E5F4}"/>
              </a:ext>
            </a:extLst>
          </p:cNvPr>
          <p:cNvSpPr/>
          <p:nvPr/>
        </p:nvSpPr>
        <p:spPr>
          <a:xfrm>
            <a:off x="1760844" y="3879233"/>
            <a:ext cx="1615440" cy="151514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  <p:sp>
        <p:nvSpPr>
          <p:cNvPr id="19" name="Oval 18">
            <a:hlinkClick r:id="rId7" action="ppaction://hlinksldjump"/>
            <a:extLst>
              <a:ext uri="{FF2B5EF4-FFF2-40B4-BE49-F238E27FC236}">
                <a16:creationId xmlns:a16="http://schemas.microsoft.com/office/drawing/2014/main" id="{6261E2D7-E137-8BC1-2969-FAC39ACBDAA7}"/>
              </a:ext>
            </a:extLst>
          </p:cNvPr>
          <p:cNvSpPr/>
          <p:nvPr/>
        </p:nvSpPr>
        <p:spPr>
          <a:xfrm>
            <a:off x="4593546" y="3979775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6" action="ppaction://hlinksldjump"/>
            <a:extLst>
              <a:ext uri="{FF2B5EF4-FFF2-40B4-BE49-F238E27FC236}">
                <a16:creationId xmlns:a16="http://schemas.microsoft.com/office/drawing/2014/main" id="{9E108537-868C-E0B1-D025-67EFA385FDEF}"/>
              </a:ext>
            </a:extLst>
          </p:cNvPr>
          <p:cNvSpPr/>
          <p:nvPr/>
        </p:nvSpPr>
        <p:spPr>
          <a:xfrm>
            <a:off x="5152155" y="2931087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21" name="Oval 20">
            <a:hlinkClick r:id="rId3" action="ppaction://hlinksldjump"/>
            <a:extLst>
              <a:ext uri="{FF2B5EF4-FFF2-40B4-BE49-F238E27FC236}">
                <a16:creationId xmlns:a16="http://schemas.microsoft.com/office/drawing/2014/main" id="{98F3FE94-5A0C-3330-664B-D3C3C6F5E395}"/>
              </a:ext>
            </a:extLst>
          </p:cNvPr>
          <p:cNvSpPr/>
          <p:nvPr/>
        </p:nvSpPr>
        <p:spPr>
          <a:xfrm>
            <a:off x="4038322" y="982126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22" name="Oval 21">
            <a:hlinkClick r:id="rId2" action="ppaction://hlinksldjump"/>
            <a:extLst>
              <a:ext uri="{FF2B5EF4-FFF2-40B4-BE49-F238E27FC236}">
                <a16:creationId xmlns:a16="http://schemas.microsoft.com/office/drawing/2014/main" id="{D9FE85CF-5466-2B8E-176D-9618D2563A07}"/>
              </a:ext>
            </a:extLst>
          </p:cNvPr>
          <p:cNvSpPr/>
          <p:nvPr/>
        </p:nvSpPr>
        <p:spPr>
          <a:xfrm>
            <a:off x="2565513" y="517134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85233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D4746-223C-53F2-EDDE-45250FEA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2570" y="678835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Telugu MN" pitchFamily="2" charset="0"/>
              </a:rPr>
              <a:t>Login Page</a:t>
            </a:r>
          </a:p>
        </p:txBody>
      </p:sp>
      <p:sp>
        <p:nvSpPr>
          <p:cNvPr id="4" name="Oval 3">
            <a:hlinkClick r:id="rId2" action="ppaction://hlinksldjump"/>
            <a:extLst>
              <a:ext uri="{FF2B5EF4-FFF2-40B4-BE49-F238E27FC236}">
                <a16:creationId xmlns:a16="http://schemas.microsoft.com/office/drawing/2014/main" id="{1D2F383B-43FF-78AB-0184-C9F5D8D2A93C}"/>
              </a:ext>
            </a:extLst>
          </p:cNvPr>
          <p:cNvSpPr/>
          <p:nvPr/>
        </p:nvSpPr>
        <p:spPr>
          <a:xfrm>
            <a:off x="10832592" y="1060704"/>
            <a:ext cx="597408" cy="54967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D457A827-0E90-B2EB-70EC-1C70C117E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2764101"/>
              </p:ext>
            </p:extLst>
          </p:nvPr>
        </p:nvGraphicFramePr>
        <p:xfrm>
          <a:off x="1121664" y="701734"/>
          <a:ext cx="5385816" cy="5112185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5385816">
                  <a:extLst>
                    <a:ext uri="{9D8B030D-6E8A-4147-A177-3AD203B41FA5}">
                      <a16:colId xmlns:a16="http://schemas.microsoft.com/office/drawing/2014/main" val="1383582961"/>
                    </a:ext>
                  </a:extLst>
                </a:gridCol>
              </a:tblGrid>
              <a:tr h="511218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D6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0821073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36F208C5-4A16-1224-67F8-94404C63377A}"/>
              </a:ext>
            </a:extLst>
          </p:cNvPr>
          <p:cNvSpPr txBox="1"/>
          <p:nvPr/>
        </p:nvSpPr>
        <p:spPr>
          <a:xfrm>
            <a:off x="2705385" y="811905"/>
            <a:ext cx="18386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/>
              <a:t>LOGIN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6CCD69-552F-06FA-A58C-25B63099E00C}"/>
              </a:ext>
            </a:extLst>
          </p:cNvPr>
          <p:cNvSpPr txBox="1"/>
          <p:nvPr/>
        </p:nvSpPr>
        <p:spPr>
          <a:xfrm>
            <a:off x="1725168" y="1642902"/>
            <a:ext cx="50200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Email 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BC20BC-11B1-94FB-5117-FEE2DE29A0DB}"/>
              </a:ext>
            </a:extLst>
          </p:cNvPr>
          <p:cNvSpPr txBox="1"/>
          <p:nvPr/>
        </p:nvSpPr>
        <p:spPr>
          <a:xfrm>
            <a:off x="1702308" y="2476969"/>
            <a:ext cx="4224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Password</a:t>
            </a:r>
          </a:p>
          <a:p>
            <a:r>
              <a:rPr lang="en-US" dirty="0"/>
              <a:t>______________________________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53487A-0ED7-DCCD-0363-40CF4ECFE8EB}"/>
              </a:ext>
            </a:extLst>
          </p:cNvPr>
          <p:cNvSpPr txBox="1"/>
          <p:nvPr/>
        </p:nvSpPr>
        <p:spPr>
          <a:xfrm>
            <a:off x="2758864" y="3800127"/>
            <a:ext cx="18218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Forgot Password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913160-5964-5517-4F93-7EF30838F880}"/>
              </a:ext>
            </a:extLst>
          </p:cNvPr>
          <p:cNvSpPr txBox="1"/>
          <p:nvPr/>
        </p:nvSpPr>
        <p:spPr>
          <a:xfrm>
            <a:off x="3226304" y="3294486"/>
            <a:ext cx="7968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LOGIN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DE5D525-E41E-CCB2-0DF4-9C9998B1472C}"/>
              </a:ext>
            </a:extLst>
          </p:cNvPr>
          <p:cNvGrpSpPr/>
          <p:nvPr/>
        </p:nvGrpSpPr>
        <p:grpSpPr>
          <a:xfrm>
            <a:off x="2184467" y="4937716"/>
            <a:ext cx="3056181" cy="510122"/>
            <a:chOff x="2924834" y="5589998"/>
            <a:chExt cx="3056181" cy="510122"/>
          </a:xfrm>
        </p:grpSpPr>
        <p:pic>
          <p:nvPicPr>
            <p:cNvPr id="1026" name="Picture 2" descr="The Secret History of the Google Logo">
              <a:extLst>
                <a:ext uri="{FF2B5EF4-FFF2-40B4-BE49-F238E27FC236}">
                  <a16:creationId xmlns:a16="http://schemas.microsoft.com/office/drawing/2014/main" id="{1E832152-C5FE-1D62-1D6B-4CDAD0C6BB6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9432" t="9144" r="28258" b="8990"/>
            <a:stretch/>
          </p:blipFill>
          <p:spPr bwMode="auto">
            <a:xfrm>
              <a:off x="2924834" y="5589998"/>
              <a:ext cx="527284" cy="5101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FD80B43-D767-36C8-2B30-272CC09BFA4C}"/>
                </a:ext>
              </a:extLst>
            </p:cNvPr>
            <p:cNvSpPr txBox="1"/>
            <p:nvPr/>
          </p:nvSpPr>
          <p:spPr>
            <a:xfrm>
              <a:off x="3546039" y="5660393"/>
              <a:ext cx="24349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Continue with Google</a:t>
              </a:r>
            </a:p>
          </p:txBody>
        </p:sp>
      </p:grpSp>
      <p:pic>
        <p:nvPicPr>
          <p:cNvPr id="9" name="Picture 8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5A3F93C-90B8-54FE-1DD5-10B44D0E4D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8189878">
            <a:off x="7184139" y="711574"/>
            <a:ext cx="4653266" cy="474206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19AC0E-55BD-6D52-B335-97E45B34B7C3}"/>
              </a:ext>
            </a:extLst>
          </p:cNvPr>
          <p:cNvSpPr txBox="1"/>
          <p:nvPr/>
        </p:nvSpPr>
        <p:spPr>
          <a:xfrm>
            <a:off x="2321331" y="4342538"/>
            <a:ext cx="2558485" cy="369332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CREATE A NEW ACCOUNT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15F64ED-1E2B-BC9B-2E60-92F1E93DF718}"/>
              </a:ext>
            </a:extLst>
          </p:cNvPr>
          <p:cNvSpPr/>
          <p:nvPr/>
        </p:nvSpPr>
        <p:spPr>
          <a:xfrm>
            <a:off x="8518554" y="2289233"/>
            <a:ext cx="1775012" cy="158675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LOGIN</a:t>
            </a:r>
          </a:p>
        </p:txBody>
      </p:sp>
      <p:sp>
        <p:nvSpPr>
          <p:cNvPr id="16" name="Oval 15">
            <a:hlinkClick r:id="rId6" action="ppaction://hlinksldjump"/>
            <a:extLst>
              <a:ext uri="{FF2B5EF4-FFF2-40B4-BE49-F238E27FC236}">
                <a16:creationId xmlns:a16="http://schemas.microsoft.com/office/drawing/2014/main" id="{3725FF9D-A04F-7653-2C5E-C25CFA4DE576}"/>
              </a:ext>
            </a:extLst>
          </p:cNvPr>
          <p:cNvSpPr/>
          <p:nvPr/>
        </p:nvSpPr>
        <p:spPr>
          <a:xfrm>
            <a:off x="10713486" y="3062289"/>
            <a:ext cx="1257973" cy="1187281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</a:p>
        </p:txBody>
      </p:sp>
      <p:sp>
        <p:nvSpPr>
          <p:cNvPr id="17" name="Oval 16">
            <a:hlinkClick r:id="rId2" action="ppaction://hlinksldjump"/>
            <a:extLst>
              <a:ext uri="{FF2B5EF4-FFF2-40B4-BE49-F238E27FC236}">
                <a16:creationId xmlns:a16="http://schemas.microsoft.com/office/drawing/2014/main" id="{88640970-E418-975B-86BC-455FE034244A}"/>
              </a:ext>
            </a:extLst>
          </p:cNvPr>
          <p:cNvSpPr/>
          <p:nvPr/>
        </p:nvSpPr>
        <p:spPr>
          <a:xfrm>
            <a:off x="8765223" y="3999215"/>
            <a:ext cx="2078452" cy="11053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Testimonies</a:t>
            </a:r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59C2A024-F0E5-6C89-89F5-C754F49C0D93}"/>
              </a:ext>
            </a:extLst>
          </p:cNvPr>
          <p:cNvSpPr/>
          <p:nvPr/>
        </p:nvSpPr>
        <p:spPr>
          <a:xfrm>
            <a:off x="7262783" y="3479152"/>
            <a:ext cx="1561215" cy="82705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This You?</a:t>
            </a:r>
          </a:p>
        </p:txBody>
      </p:sp>
      <p:sp>
        <p:nvSpPr>
          <p:cNvPr id="19" name="Oval 18">
            <a:hlinkClick r:id="rId8" action="ppaction://hlinksldjump"/>
            <a:extLst>
              <a:ext uri="{FF2B5EF4-FFF2-40B4-BE49-F238E27FC236}">
                <a16:creationId xmlns:a16="http://schemas.microsoft.com/office/drawing/2014/main" id="{A217192D-0874-FA24-4AB2-BBAD8CB1FDF7}"/>
              </a:ext>
            </a:extLst>
          </p:cNvPr>
          <p:cNvSpPr/>
          <p:nvPr/>
        </p:nvSpPr>
        <p:spPr>
          <a:xfrm>
            <a:off x="7032763" y="2289233"/>
            <a:ext cx="1409153" cy="96859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Mission</a:t>
            </a:r>
          </a:p>
        </p:txBody>
      </p:sp>
      <p:sp>
        <p:nvSpPr>
          <p:cNvPr id="20" name="Oval 19">
            <a:hlinkClick r:id="rId9" action="ppaction://hlinksldjump"/>
            <a:extLst>
              <a:ext uri="{FF2B5EF4-FFF2-40B4-BE49-F238E27FC236}">
                <a16:creationId xmlns:a16="http://schemas.microsoft.com/office/drawing/2014/main" id="{FDC44AA0-AB87-AFC9-33A6-4AD6BBEE753F}"/>
              </a:ext>
            </a:extLst>
          </p:cNvPr>
          <p:cNvSpPr/>
          <p:nvPr/>
        </p:nvSpPr>
        <p:spPr>
          <a:xfrm>
            <a:off x="9022074" y="335517"/>
            <a:ext cx="1021966" cy="100002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02C44D-5980-824E-005B-7BF6076E6FA8}"/>
              </a:ext>
            </a:extLst>
          </p:cNvPr>
          <p:cNvSpPr txBox="1"/>
          <p:nvPr/>
        </p:nvSpPr>
        <p:spPr>
          <a:xfrm>
            <a:off x="9103782" y="612328"/>
            <a:ext cx="905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2">
                    <a:lumMod val="10000"/>
                  </a:schemeClr>
                </a:solidFill>
              </a:rPr>
              <a:t>How to Use</a:t>
            </a:r>
          </a:p>
        </p:txBody>
      </p:sp>
    </p:spTree>
    <p:extLst>
      <p:ext uri="{BB962C8B-B14F-4D97-AF65-F5344CB8AC3E}">
        <p14:creationId xmlns:p14="http://schemas.microsoft.com/office/powerpoint/2010/main" val="211673441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2163" y="8178414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About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164F4C-C4BD-3F22-8925-C27A3792380E}"/>
              </a:ext>
            </a:extLst>
          </p:cNvPr>
          <p:cNvSpPr txBox="1"/>
          <p:nvPr/>
        </p:nvSpPr>
        <p:spPr>
          <a:xfrm>
            <a:off x="1393370" y="5021711"/>
            <a:ext cx="6794666" cy="17798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86384">
              <a:spcAft>
                <a:spcPts val="600"/>
              </a:spcAft>
            </a:pPr>
            <a:r>
              <a:rPr lang="en-US" sz="10750" kern="1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C       LAB</a:t>
            </a:r>
            <a:endParaRPr lang="en-US" sz="12500" dirty="0">
              <a:solidFill>
                <a:schemeClr val="bg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7" name="Oval 6">
            <a:hlinkClick r:id="rId2" action="ppaction://hlinksldjump"/>
            <a:extLst>
              <a:ext uri="{FF2B5EF4-FFF2-40B4-BE49-F238E27FC236}">
                <a16:creationId xmlns:a16="http://schemas.microsoft.com/office/drawing/2014/main" id="{C09D9499-8A91-7E96-E079-31961E567FE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hlinkClick r:id="rId3" action="ppaction://hlinksldjump"/>
            <a:extLst>
              <a:ext uri="{FF2B5EF4-FFF2-40B4-BE49-F238E27FC236}">
                <a16:creationId xmlns:a16="http://schemas.microsoft.com/office/drawing/2014/main" id="{CC1F8DBC-FF36-D8ED-C047-DD09AFE11AF5}"/>
              </a:ext>
            </a:extLst>
          </p:cNvPr>
          <p:cNvSpPr/>
          <p:nvPr/>
        </p:nvSpPr>
        <p:spPr>
          <a:xfrm>
            <a:off x="2908851" y="2916152"/>
            <a:ext cx="785054" cy="78271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7C895AB7-4F24-D7AD-8C3D-C76FE9A5D1B1}"/>
              </a:ext>
            </a:extLst>
          </p:cNvPr>
          <p:cNvSpPr/>
          <p:nvPr/>
        </p:nvSpPr>
        <p:spPr>
          <a:xfrm>
            <a:off x="2083028" y="3786259"/>
            <a:ext cx="1335867" cy="123545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4" action="ppaction://hlinksldjump"/>
            <a:extLst>
              <a:ext uri="{FF2B5EF4-FFF2-40B4-BE49-F238E27FC236}">
                <a16:creationId xmlns:a16="http://schemas.microsoft.com/office/drawing/2014/main" id="{29B85C8E-E261-2FB5-C009-9B3DB93F5290}"/>
              </a:ext>
            </a:extLst>
          </p:cNvPr>
          <p:cNvSpPr/>
          <p:nvPr/>
        </p:nvSpPr>
        <p:spPr>
          <a:xfrm>
            <a:off x="2000222" y="3719018"/>
            <a:ext cx="1416359" cy="131404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A6388FCE-F4CD-8449-06B5-E46614E0DF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646666">
            <a:off x="2663756" y="3811589"/>
            <a:ext cx="3029730" cy="3087550"/>
          </a:xfrm>
          <a:prstGeom prst="rect">
            <a:avLst/>
          </a:prstGeom>
        </p:spPr>
      </p:pic>
      <p:sp>
        <p:nvSpPr>
          <p:cNvPr id="2" name="Oval 1">
            <a:hlinkClick r:id="rId6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521346" y="400409"/>
            <a:ext cx="11055927" cy="4283247"/>
          </a:xfrm>
          <a:prstGeom prst="ellipse">
            <a:avLst/>
          </a:prstGeom>
          <a:solidFill>
            <a:srgbClr val="E32203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CoLab consists of: </a:t>
            </a:r>
          </a:p>
          <a:p>
            <a:pPr algn="ctr"/>
            <a:r>
              <a:rPr lang="en-US" sz="2600" dirty="0"/>
              <a:t>weekly web-based self and peer assessment check-in on the entire group designed for students and teachers to stay connected and informed during group projects! </a:t>
            </a:r>
          </a:p>
        </p:txBody>
      </p:sp>
      <p:sp>
        <p:nvSpPr>
          <p:cNvPr id="13" name="Oval 12">
            <a:hlinkClick r:id="rId4" action="ppaction://hlinksldjump"/>
            <a:extLst>
              <a:ext uri="{FF2B5EF4-FFF2-40B4-BE49-F238E27FC236}">
                <a16:creationId xmlns:a16="http://schemas.microsoft.com/office/drawing/2014/main" id="{C4925473-E399-DA6E-50CA-9DECE8F38943}"/>
              </a:ext>
            </a:extLst>
          </p:cNvPr>
          <p:cNvSpPr/>
          <p:nvPr/>
        </p:nvSpPr>
        <p:spPr>
          <a:xfrm>
            <a:off x="3148641" y="4565355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LOGIN</a:t>
            </a:r>
          </a:p>
        </p:txBody>
      </p:sp>
      <p:sp>
        <p:nvSpPr>
          <p:cNvPr id="17" name="Oval 16">
            <a:hlinkClick r:id="rId3" action="ppaction://hlinksldjump"/>
            <a:extLst>
              <a:ext uri="{FF2B5EF4-FFF2-40B4-BE49-F238E27FC236}">
                <a16:creationId xmlns:a16="http://schemas.microsoft.com/office/drawing/2014/main" id="{D55FA283-4554-B063-E42A-57B134433A32}"/>
              </a:ext>
            </a:extLst>
          </p:cNvPr>
          <p:cNvSpPr/>
          <p:nvPr/>
        </p:nvSpPr>
        <p:spPr>
          <a:xfrm>
            <a:off x="4433606" y="4572552"/>
            <a:ext cx="1416359" cy="1023025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Oval 17">
            <a:hlinkClick r:id="rId7" action="ppaction://hlinksldjump"/>
            <a:extLst>
              <a:ext uri="{FF2B5EF4-FFF2-40B4-BE49-F238E27FC236}">
                <a16:creationId xmlns:a16="http://schemas.microsoft.com/office/drawing/2014/main" id="{81D0DCE7-82BA-3DC8-7FAE-D7C55CDE5AB5}"/>
              </a:ext>
            </a:extLst>
          </p:cNvPr>
          <p:cNvSpPr/>
          <p:nvPr/>
        </p:nvSpPr>
        <p:spPr>
          <a:xfrm>
            <a:off x="2296160" y="4866640"/>
            <a:ext cx="1005218" cy="10160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65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0962" y="-12551"/>
            <a:ext cx="748665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Hear from your peers!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888585">
            <a:off x="8225518" y="3444678"/>
            <a:ext cx="3535269" cy="3602736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1244510" y="1493332"/>
            <a:ext cx="8361255" cy="5012205"/>
          </a:xfrm>
          <a:prstGeom prst="ellipse">
            <a:avLst/>
          </a:prstGeom>
          <a:solidFill>
            <a:srgbClr val="51EA2F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Oval 8">
            <a:hlinkClick r:id="rId2" action="ppaction://hlinksldjump"/>
            <a:extLst>
              <a:ext uri="{FF2B5EF4-FFF2-40B4-BE49-F238E27FC236}">
                <a16:creationId xmlns:a16="http://schemas.microsoft.com/office/drawing/2014/main" id="{ECB83697-8FFA-31E5-B043-C3C1921C6210}"/>
              </a:ext>
            </a:extLst>
          </p:cNvPr>
          <p:cNvSpPr/>
          <p:nvPr/>
        </p:nvSpPr>
        <p:spPr>
          <a:xfrm>
            <a:off x="9013119" y="4285289"/>
            <a:ext cx="2059959" cy="174749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300" dirty="0"/>
              <a:t>LOGIN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3A9AA11-B776-AFD3-D40B-DE4E08A182B8}"/>
              </a:ext>
            </a:extLst>
          </p:cNvPr>
          <p:cNvSpPr txBox="1"/>
          <p:nvPr/>
        </p:nvSpPr>
        <p:spPr>
          <a:xfrm>
            <a:off x="2994946" y="2687134"/>
            <a:ext cx="486038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Voted 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The BEST way to give and get feedback in the </a:t>
            </a:r>
            <a:r>
              <a:rPr lang="en-US" sz="2400" u="sng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nation</a:t>
            </a:r>
            <a:r>
              <a:rPr 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by Google </a:t>
            </a:r>
            <a:endParaRPr lang="en-US" sz="24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06818A2-45C5-FDD4-9039-50FE895EE27A}"/>
              </a:ext>
            </a:extLst>
          </p:cNvPr>
          <p:cNvSpPr/>
          <p:nvPr/>
        </p:nvSpPr>
        <p:spPr>
          <a:xfrm>
            <a:off x="10432997" y="3768395"/>
            <a:ext cx="128016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hlinkClick r:id="rId5" action="ppaction://hlinksldjump"/>
            <a:extLst>
              <a:ext uri="{FF2B5EF4-FFF2-40B4-BE49-F238E27FC236}">
                <a16:creationId xmlns:a16="http://schemas.microsoft.com/office/drawing/2014/main" id="{B68B3A7A-3967-A3D6-343E-1874E6760DD9}"/>
              </a:ext>
            </a:extLst>
          </p:cNvPr>
          <p:cNvSpPr/>
          <p:nvPr/>
        </p:nvSpPr>
        <p:spPr>
          <a:xfrm>
            <a:off x="9851063" y="3627119"/>
            <a:ext cx="629920" cy="658169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6" action="ppaction://hlinksldjump"/>
            <a:extLst>
              <a:ext uri="{FF2B5EF4-FFF2-40B4-BE49-F238E27FC236}">
                <a16:creationId xmlns:a16="http://schemas.microsoft.com/office/drawing/2014/main" id="{BB55D04A-F94C-1AC4-E24B-04841362ECFE}"/>
              </a:ext>
            </a:extLst>
          </p:cNvPr>
          <p:cNvSpPr/>
          <p:nvPr/>
        </p:nvSpPr>
        <p:spPr>
          <a:xfrm>
            <a:off x="10728960" y="5752266"/>
            <a:ext cx="1218081" cy="103378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hlinkClick r:id="rId3" action="ppaction://hlinksldjump"/>
            <a:extLst>
              <a:ext uri="{FF2B5EF4-FFF2-40B4-BE49-F238E27FC236}">
                <a16:creationId xmlns:a16="http://schemas.microsoft.com/office/drawing/2014/main" id="{C401993D-34EA-1656-748E-96ACD667593D}"/>
              </a:ext>
            </a:extLst>
          </p:cNvPr>
          <p:cNvSpPr/>
          <p:nvPr/>
        </p:nvSpPr>
        <p:spPr>
          <a:xfrm>
            <a:off x="8312111" y="5628640"/>
            <a:ext cx="933489" cy="876897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12916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3160" y="79607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Our Mission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3695458" y="494552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4727319">
            <a:off x="389512" y="1214531"/>
            <a:ext cx="5581511" cy="5688028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3610610" y="892697"/>
            <a:ext cx="3413760" cy="265693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1716A1F-1D5B-78EC-69D8-F28FE14D3DD1}"/>
              </a:ext>
            </a:extLst>
          </p:cNvPr>
          <p:cNvSpPr/>
          <p:nvPr/>
        </p:nvSpPr>
        <p:spPr>
          <a:xfrm>
            <a:off x="2229376" y="3124418"/>
            <a:ext cx="1922929" cy="150588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/>
              <a:t>LOGIN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B15CC5-20E9-A05C-208C-2A996D3E47F0}"/>
              </a:ext>
            </a:extLst>
          </p:cNvPr>
          <p:cNvSpPr txBox="1"/>
          <p:nvPr/>
        </p:nvSpPr>
        <p:spPr>
          <a:xfrm>
            <a:off x="3901440" y="1585490"/>
            <a:ext cx="29187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We, at CoLab, aim to help you collaborate with others!</a:t>
            </a:r>
          </a:p>
        </p:txBody>
      </p:sp>
      <p:sp>
        <p:nvSpPr>
          <p:cNvPr id="11" name="Oval 10">
            <a:hlinkClick r:id="rId5" action="ppaction://hlinksldjump"/>
            <a:extLst>
              <a:ext uri="{FF2B5EF4-FFF2-40B4-BE49-F238E27FC236}">
                <a16:creationId xmlns:a16="http://schemas.microsoft.com/office/drawing/2014/main" id="{8D491001-B3E4-357D-2A8E-7D54F9BFB1C5}"/>
              </a:ext>
            </a:extLst>
          </p:cNvPr>
          <p:cNvSpPr/>
          <p:nvPr/>
        </p:nvSpPr>
        <p:spPr>
          <a:xfrm>
            <a:off x="7802880" y="2316480"/>
            <a:ext cx="3650930" cy="3003813"/>
          </a:xfrm>
          <a:prstGeom prst="ellipse">
            <a:avLst/>
          </a:prstGeom>
          <a:solidFill>
            <a:srgbClr val="BE37F4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287005-436D-6509-CDAA-C630FF503C65}"/>
              </a:ext>
            </a:extLst>
          </p:cNvPr>
          <p:cNvSpPr txBox="1"/>
          <p:nvPr/>
        </p:nvSpPr>
        <p:spPr>
          <a:xfrm>
            <a:off x="8128587" y="3139658"/>
            <a:ext cx="3108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understand how daunting working in teams can be, but with CoLab, working in teams can be more efficient and fun!</a:t>
            </a:r>
          </a:p>
        </p:txBody>
      </p:sp>
      <p:sp>
        <p:nvSpPr>
          <p:cNvPr id="12" name="Oval 11">
            <a:hlinkClick r:id="rId6" action="ppaction://hlinksldjump"/>
            <a:extLst>
              <a:ext uri="{FF2B5EF4-FFF2-40B4-BE49-F238E27FC236}">
                <a16:creationId xmlns:a16="http://schemas.microsoft.com/office/drawing/2014/main" id="{18B9D230-6B05-9C7B-0359-505C011E1EE6}"/>
              </a:ext>
            </a:extLst>
          </p:cNvPr>
          <p:cNvSpPr/>
          <p:nvPr/>
        </p:nvSpPr>
        <p:spPr>
          <a:xfrm>
            <a:off x="2176780" y="1408426"/>
            <a:ext cx="1310640" cy="120026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hlinkClick r:id="rId7" action="ppaction://hlinksldjump"/>
            <a:extLst>
              <a:ext uri="{FF2B5EF4-FFF2-40B4-BE49-F238E27FC236}">
                <a16:creationId xmlns:a16="http://schemas.microsoft.com/office/drawing/2014/main" id="{358225CD-B491-C38F-E1E7-A78407CCD40C}"/>
              </a:ext>
            </a:extLst>
          </p:cNvPr>
          <p:cNvSpPr/>
          <p:nvPr/>
        </p:nvSpPr>
        <p:spPr>
          <a:xfrm>
            <a:off x="782320" y="3139658"/>
            <a:ext cx="1280160" cy="1412022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63435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600" y="-14533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How To Use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386016">
            <a:off x="9026905" y="168174"/>
            <a:ext cx="3180589" cy="3241287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9C72A0B3-08A3-1CF3-34C0-E3013842356E}"/>
              </a:ext>
            </a:extLst>
          </p:cNvPr>
          <p:cNvSpPr/>
          <p:nvPr/>
        </p:nvSpPr>
        <p:spPr>
          <a:xfrm>
            <a:off x="3254881" y="177543"/>
            <a:ext cx="6502115" cy="3552887"/>
          </a:xfrm>
          <a:prstGeom prst="ellipse">
            <a:avLst/>
          </a:prstGeom>
          <a:solidFill>
            <a:srgbClr val="F5EC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r>
              <a:rPr lang="en-US" dirty="0"/>
              <a:t> 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7C82F889-8B9F-47AC-B470-D6D68EDD2D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91" y="3998717"/>
            <a:ext cx="4521200" cy="26817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E0B325C-F580-0F73-CA5D-7631AC6C19D3}"/>
              </a:ext>
            </a:extLst>
          </p:cNvPr>
          <p:cNvSpPr txBox="1"/>
          <p:nvPr/>
        </p:nvSpPr>
        <p:spPr>
          <a:xfrm>
            <a:off x="3860800" y="621889"/>
            <a:ext cx="51597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Tx/>
              <a:buChar char="-"/>
            </a:pPr>
            <a:r>
              <a:rPr lang="en-US" u="sng" dirty="0">
                <a:solidFill>
                  <a:schemeClr val="bg2">
                    <a:lumMod val="25000"/>
                  </a:schemeClr>
                </a:solidFill>
              </a:rPr>
              <a:t>Students</a:t>
            </a:r>
            <a:r>
              <a:rPr lang="en-US" dirty="0"/>
              <a:t> receive a weekly reminder to input information about their week working with their group</a:t>
            </a:r>
          </a:p>
          <a:p>
            <a:pPr marL="285750" indent="-285750" algn="ctr">
              <a:buFontTx/>
              <a:buChar char="-"/>
            </a:pPr>
            <a:r>
              <a:rPr lang="en-US" u="sng" dirty="0"/>
              <a:t>Students</a:t>
            </a:r>
            <a:r>
              <a:rPr lang="en-US" dirty="0"/>
              <a:t> take less than 5 minutes to input feedback and submit to professors </a:t>
            </a:r>
          </a:p>
        </p:txBody>
      </p:sp>
      <p:pic>
        <p:nvPicPr>
          <p:cNvPr id="14" name="Picture 13" descr="A screenshot of a computer&#10;&#10;Description automatically generated">
            <a:extLst>
              <a:ext uri="{FF2B5EF4-FFF2-40B4-BE49-F238E27FC236}">
                <a16:creationId xmlns:a16="http://schemas.microsoft.com/office/drawing/2014/main" id="{808274ED-3394-B3D6-63BD-8AF1BDF291C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14249" y="3730430"/>
            <a:ext cx="4356648" cy="25952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EF51D36-5832-FF32-2C77-926B6A2EF771}"/>
              </a:ext>
            </a:extLst>
          </p:cNvPr>
          <p:cNvSpPr txBox="1"/>
          <p:nvPr/>
        </p:nvSpPr>
        <p:spPr>
          <a:xfrm>
            <a:off x="376980" y="2535816"/>
            <a:ext cx="30313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Students: slide the bar to match the amount of effort you think each person contributed and write a comment if necessary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92E098-6049-617C-1ACE-D1703A7D8F7A}"/>
              </a:ext>
            </a:extLst>
          </p:cNvPr>
          <p:cNvSpPr txBox="1"/>
          <p:nvPr/>
        </p:nvSpPr>
        <p:spPr>
          <a:xfrm>
            <a:off x="5280883" y="4087808"/>
            <a:ext cx="233336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Professors: Use the data from this graph to track student’s activity and see who needs help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A71D87-CF06-5788-4E00-6AF075A5B944}"/>
              </a:ext>
            </a:extLst>
          </p:cNvPr>
          <p:cNvSpPr txBox="1"/>
          <p:nvPr/>
        </p:nvSpPr>
        <p:spPr>
          <a:xfrm>
            <a:off x="4398538" y="2222613"/>
            <a:ext cx="50598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 </a:t>
            </a:r>
            <a:r>
              <a:rPr lang="en-US" u="sng" dirty="0"/>
              <a:t>Teachers</a:t>
            </a:r>
            <a:r>
              <a:rPr lang="en-US" dirty="0"/>
              <a:t> collect data from graph and make evaluations as needed to assist students</a:t>
            </a:r>
          </a:p>
        </p:txBody>
      </p:sp>
      <p:sp>
        <p:nvSpPr>
          <p:cNvPr id="18" name="Oval 17">
            <a:hlinkClick r:id="rId3" action="ppaction://hlinksldjump"/>
            <a:extLst>
              <a:ext uri="{FF2B5EF4-FFF2-40B4-BE49-F238E27FC236}">
                <a16:creationId xmlns:a16="http://schemas.microsoft.com/office/drawing/2014/main" id="{50772660-0BBE-7BE9-C36F-7ACA33C163EF}"/>
              </a:ext>
            </a:extLst>
          </p:cNvPr>
          <p:cNvSpPr/>
          <p:nvPr/>
        </p:nvSpPr>
        <p:spPr>
          <a:xfrm>
            <a:off x="10315640" y="88360"/>
            <a:ext cx="1088450" cy="88792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Oval 18">
            <a:hlinkClick r:id="rId7" action="ppaction://hlinksldjump"/>
            <a:extLst>
              <a:ext uri="{FF2B5EF4-FFF2-40B4-BE49-F238E27FC236}">
                <a16:creationId xmlns:a16="http://schemas.microsoft.com/office/drawing/2014/main" id="{5D378978-6440-0D1A-3A0E-6596990EAF62}"/>
              </a:ext>
            </a:extLst>
          </p:cNvPr>
          <p:cNvSpPr/>
          <p:nvPr/>
        </p:nvSpPr>
        <p:spPr>
          <a:xfrm>
            <a:off x="11165534" y="976280"/>
            <a:ext cx="924866" cy="86148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Oval 19">
            <a:hlinkClick r:id="rId8" action="ppaction://hlinksldjump"/>
            <a:extLst>
              <a:ext uri="{FF2B5EF4-FFF2-40B4-BE49-F238E27FC236}">
                <a16:creationId xmlns:a16="http://schemas.microsoft.com/office/drawing/2014/main" id="{F9EFDFE8-E536-4635-0317-DA32D36D1854}"/>
              </a:ext>
            </a:extLst>
          </p:cNvPr>
          <p:cNvSpPr/>
          <p:nvPr/>
        </p:nvSpPr>
        <p:spPr>
          <a:xfrm>
            <a:off x="10990559" y="2426713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Oval 20">
            <a:hlinkClick r:id="rId9" action="ppaction://hlinksldjump"/>
            <a:extLst>
              <a:ext uri="{FF2B5EF4-FFF2-40B4-BE49-F238E27FC236}">
                <a16:creationId xmlns:a16="http://schemas.microsoft.com/office/drawing/2014/main" id="{82451A66-03DD-8C40-CB42-ACC84CC4D4BA}"/>
              </a:ext>
            </a:extLst>
          </p:cNvPr>
          <p:cNvSpPr/>
          <p:nvPr/>
        </p:nvSpPr>
        <p:spPr>
          <a:xfrm>
            <a:off x="10120537" y="2667864"/>
            <a:ext cx="805363" cy="76113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31D527-7511-7CB6-B90C-15D707EFE93C}"/>
              </a:ext>
            </a:extLst>
          </p:cNvPr>
          <p:cNvSpPr txBox="1"/>
          <p:nvPr/>
        </p:nvSpPr>
        <p:spPr>
          <a:xfrm>
            <a:off x="10213499" y="1709073"/>
            <a:ext cx="9248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97889441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5A10964-9D56-B7C4-C9F9-71789FA3A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9881" y="0"/>
            <a:ext cx="10515600" cy="1505883"/>
          </a:xfrm>
        </p:spPr>
        <p:txBody>
          <a:bodyPr anchor="ctr">
            <a:normAutofit/>
          </a:bodyPr>
          <a:lstStyle/>
          <a:p>
            <a:r>
              <a:rPr lang="en-US" sz="5200" dirty="0">
                <a:solidFill>
                  <a:schemeClr val="bg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Target Audience</a:t>
            </a:r>
          </a:p>
        </p:txBody>
      </p:sp>
      <p:sp>
        <p:nvSpPr>
          <p:cNvPr id="3" name="Oval 2">
            <a:hlinkClick r:id="rId2" action="ppaction://hlinksldjump"/>
            <a:extLst>
              <a:ext uri="{FF2B5EF4-FFF2-40B4-BE49-F238E27FC236}">
                <a16:creationId xmlns:a16="http://schemas.microsoft.com/office/drawing/2014/main" id="{2C942AED-73B2-52E2-6B5A-B5D1F184BD0C}"/>
              </a:ext>
            </a:extLst>
          </p:cNvPr>
          <p:cNvSpPr/>
          <p:nvPr/>
        </p:nvSpPr>
        <p:spPr>
          <a:xfrm>
            <a:off x="2200547" y="3862447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hlinkClick r:id="rId3" action="ppaction://hlinksldjump"/>
            <a:extLst>
              <a:ext uri="{FF2B5EF4-FFF2-40B4-BE49-F238E27FC236}">
                <a16:creationId xmlns:a16="http://schemas.microsoft.com/office/drawing/2014/main" id="{04C78F41-60CA-4189-2C3F-DB00209D5518}"/>
              </a:ext>
            </a:extLst>
          </p:cNvPr>
          <p:cNvSpPr/>
          <p:nvPr/>
        </p:nvSpPr>
        <p:spPr>
          <a:xfrm>
            <a:off x="1367160" y="2457703"/>
            <a:ext cx="1100831" cy="108307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group of colorful circles on a black background&#10;&#10;Description automatically generated">
            <a:extLst>
              <a:ext uri="{FF2B5EF4-FFF2-40B4-BE49-F238E27FC236}">
                <a16:creationId xmlns:a16="http://schemas.microsoft.com/office/drawing/2014/main" id="{58BC4062-96DD-BAAC-6008-A8657B1F5D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392034">
            <a:off x="933977" y="213023"/>
            <a:ext cx="3633969" cy="3703320"/>
          </a:xfrm>
          <a:prstGeom prst="rect">
            <a:avLst/>
          </a:prstGeom>
        </p:spPr>
      </p:pic>
      <p:sp>
        <p:nvSpPr>
          <p:cNvPr id="2" name="Oval 1">
            <a:hlinkClick r:id="rId5" action="ppaction://hlinksldjump"/>
            <a:extLst>
              <a:ext uri="{FF2B5EF4-FFF2-40B4-BE49-F238E27FC236}">
                <a16:creationId xmlns:a16="http://schemas.microsoft.com/office/drawing/2014/main" id="{6D79C235-762B-BF09-60FD-D5AD44888218}"/>
              </a:ext>
            </a:extLst>
          </p:cNvPr>
          <p:cNvSpPr/>
          <p:nvPr/>
        </p:nvSpPr>
        <p:spPr>
          <a:xfrm>
            <a:off x="2467991" y="2453000"/>
            <a:ext cx="6057900" cy="3250907"/>
          </a:xfrm>
          <a:prstGeom prst="ellipse">
            <a:avLst/>
          </a:prstGeom>
          <a:solidFill>
            <a:srgbClr val="FDAB0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4" name="Oval 3">
            <a:hlinkClick r:id="rId3" action="ppaction://hlinksldjump"/>
            <a:extLst>
              <a:ext uri="{FF2B5EF4-FFF2-40B4-BE49-F238E27FC236}">
                <a16:creationId xmlns:a16="http://schemas.microsoft.com/office/drawing/2014/main" id="{423271D4-4B49-6F59-FA3E-6F0F64BC4340}"/>
              </a:ext>
            </a:extLst>
          </p:cNvPr>
          <p:cNvSpPr/>
          <p:nvPr/>
        </p:nvSpPr>
        <p:spPr>
          <a:xfrm>
            <a:off x="2854913" y="332814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hlinkClick r:id="rId6" action="ppaction://hlinksldjump"/>
            <a:extLst>
              <a:ext uri="{FF2B5EF4-FFF2-40B4-BE49-F238E27FC236}">
                <a16:creationId xmlns:a16="http://schemas.microsoft.com/office/drawing/2014/main" id="{519A45DD-CE43-B5C3-4FFF-9FFE99ED8CF0}"/>
              </a:ext>
            </a:extLst>
          </p:cNvPr>
          <p:cNvSpPr/>
          <p:nvPr/>
        </p:nvSpPr>
        <p:spPr>
          <a:xfrm>
            <a:off x="3495040" y="1505883"/>
            <a:ext cx="1239520" cy="111760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hlinkClick r:id="rId7" action="ppaction://hlinksldjump"/>
            <a:extLst>
              <a:ext uri="{FF2B5EF4-FFF2-40B4-BE49-F238E27FC236}">
                <a16:creationId xmlns:a16="http://schemas.microsoft.com/office/drawing/2014/main" id="{A65BC474-224A-83AB-1ED8-91E07D06C0B2}"/>
              </a:ext>
            </a:extLst>
          </p:cNvPr>
          <p:cNvSpPr/>
          <p:nvPr/>
        </p:nvSpPr>
        <p:spPr>
          <a:xfrm>
            <a:off x="615522" y="1357858"/>
            <a:ext cx="924277" cy="855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hlinkClick r:id="rId8" action="ppaction://hlinksldjump"/>
            <a:extLst>
              <a:ext uri="{FF2B5EF4-FFF2-40B4-BE49-F238E27FC236}">
                <a16:creationId xmlns:a16="http://schemas.microsoft.com/office/drawing/2014/main" id="{55BE4A2F-F56E-F1C6-9FFD-065C29109EBE}"/>
              </a:ext>
            </a:extLst>
          </p:cNvPr>
          <p:cNvSpPr/>
          <p:nvPr/>
        </p:nvSpPr>
        <p:spPr>
          <a:xfrm>
            <a:off x="1813845" y="3052901"/>
            <a:ext cx="937116" cy="867070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329BF8-E953-4ED6-E65F-90AE24EAA55F}"/>
              </a:ext>
            </a:extLst>
          </p:cNvPr>
          <p:cNvSpPr txBox="1"/>
          <p:nvPr/>
        </p:nvSpPr>
        <p:spPr>
          <a:xfrm>
            <a:off x="2282402" y="2035866"/>
            <a:ext cx="1100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273393183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10174</TotalTime>
  <Words>248</Words>
  <Application>Microsoft Macintosh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Microsoft YaHei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Login Page</vt:lpstr>
      <vt:lpstr>About</vt:lpstr>
      <vt:lpstr>Hear from your peers!</vt:lpstr>
      <vt:lpstr>Our Mission</vt:lpstr>
      <vt:lpstr>How To Use</vt:lpstr>
      <vt:lpstr>Target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Alta, Emily Irene</dc:creator>
  <cp:lastModifiedBy>Alta, Emily Irene</cp:lastModifiedBy>
  <cp:revision>7</cp:revision>
  <dcterms:created xsi:type="dcterms:W3CDTF">2023-07-10T14:35:08Z</dcterms:created>
  <dcterms:modified xsi:type="dcterms:W3CDTF">2023-07-19T23:17:45Z</dcterms:modified>
</cp:coreProperties>
</file>