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9EE48-5285-480F-A02B-08DF7D148E87}" v="2" dt="2022-12-16T10:22:02.84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linas" userId="96cba6bbde57eda7" providerId="LiveId" clId="{D0B9EE48-5285-480F-A02B-08DF7D148E87}"/>
    <pc:docChg chg="custSel addSld modSld">
      <pc:chgData name="javier salinas" userId="96cba6bbde57eda7" providerId="LiveId" clId="{D0B9EE48-5285-480F-A02B-08DF7D148E87}" dt="2022-12-16T10:25:30.464" v="14" actId="12385"/>
      <pc:docMkLst>
        <pc:docMk/>
      </pc:docMkLst>
      <pc:sldChg chg="addSp delSp modSp new mod setBg">
        <pc:chgData name="javier salinas" userId="96cba6bbde57eda7" providerId="LiveId" clId="{D0B9EE48-5285-480F-A02B-08DF7D148E87}" dt="2022-12-16T10:25:30.464" v="14" actId="12385"/>
        <pc:sldMkLst>
          <pc:docMk/>
          <pc:sldMk cId="516425879" sldId="260"/>
        </pc:sldMkLst>
        <pc:spChg chg="del">
          <ac:chgData name="javier salinas" userId="96cba6bbde57eda7" providerId="LiveId" clId="{D0B9EE48-5285-480F-A02B-08DF7D148E87}" dt="2022-12-16T10:22:02.841" v="2"/>
          <ac:spMkLst>
            <pc:docMk/>
            <pc:sldMk cId="516425879" sldId="260"/>
            <ac:spMk id="3" creationId="{CC1034E6-61C7-D709-E7AC-BCC9A2A51CC4}"/>
          </ac:spMkLst>
        </pc:spChg>
        <pc:graphicFrameChg chg="add mod modGraphic">
          <ac:chgData name="javier salinas" userId="96cba6bbde57eda7" providerId="LiveId" clId="{D0B9EE48-5285-480F-A02B-08DF7D148E87}" dt="2022-12-16T10:25:30.464" v="14" actId="12385"/>
          <ac:graphicFrameMkLst>
            <pc:docMk/>
            <pc:sldMk cId="516425879" sldId="260"/>
            <ac:graphicFrameMk id="4" creationId="{F4F6AC14-3814-33C2-AB16-4AEDAE5CB24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74B59-D6D8-43DC-8D26-8177AFE628B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B22F8C-4FB4-4B4D-9A75-4F29F0D0A337}">
      <dgm:prSet phldrT="[Text]"/>
      <dgm:spPr/>
      <dgm:t>
        <a:bodyPr/>
        <a:lstStyle/>
        <a:p>
          <a:r>
            <a:rPr lang="en-US" dirty="0"/>
            <a:t>Tesla stock change</a:t>
          </a:r>
        </a:p>
      </dgm:t>
    </dgm:pt>
    <dgm:pt modelId="{83F5A767-AE52-42CF-BFB1-AB635E90C16B}" type="parTrans" cxnId="{751AE1E0-21B1-4290-A137-3FD75448B585}">
      <dgm:prSet/>
      <dgm:spPr/>
      <dgm:t>
        <a:bodyPr/>
        <a:lstStyle/>
        <a:p>
          <a:endParaRPr lang="en-US"/>
        </a:p>
      </dgm:t>
    </dgm:pt>
    <dgm:pt modelId="{8433F2E8-0D6A-4B05-9EA8-ED7D8AB1B3FE}" type="sibTrans" cxnId="{751AE1E0-21B1-4290-A137-3FD75448B585}">
      <dgm:prSet/>
      <dgm:spPr/>
      <dgm:t>
        <a:bodyPr/>
        <a:lstStyle/>
        <a:p>
          <a:endParaRPr lang="en-US"/>
        </a:p>
      </dgm:t>
    </dgm:pt>
    <dgm:pt modelId="{3F032D31-AC83-4860-8515-D785C0624190}">
      <dgm:prSet phldrT="[Text]"/>
      <dgm:spPr/>
      <dgm:t>
        <a:bodyPr/>
        <a:lstStyle/>
        <a:p>
          <a:r>
            <a:rPr lang="en-US" dirty="0"/>
            <a:t>Tesla twitter mood</a:t>
          </a:r>
        </a:p>
      </dgm:t>
    </dgm:pt>
    <dgm:pt modelId="{EEBB91DE-38AD-4257-B772-1E5C1242FF22}" type="parTrans" cxnId="{BBA70804-F439-41DF-9CF6-2CC9A8A90C62}">
      <dgm:prSet/>
      <dgm:spPr/>
      <dgm:t>
        <a:bodyPr/>
        <a:lstStyle/>
        <a:p>
          <a:endParaRPr lang="en-US"/>
        </a:p>
      </dgm:t>
    </dgm:pt>
    <dgm:pt modelId="{3D1B18FF-970D-41BE-A4E6-8D2F57B2D1A9}" type="sibTrans" cxnId="{BBA70804-F439-41DF-9CF6-2CC9A8A90C62}">
      <dgm:prSet/>
      <dgm:spPr/>
      <dgm:t>
        <a:bodyPr/>
        <a:lstStyle/>
        <a:p>
          <a:endParaRPr lang="en-US"/>
        </a:p>
      </dgm:t>
    </dgm:pt>
    <dgm:pt modelId="{8D309B31-DC9D-4E85-BAB7-B4B65CC6850D}">
      <dgm:prSet phldrT="[Text]"/>
      <dgm:spPr/>
      <dgm:t>
        <a:bodyPr/>
        <a:lstStyle/>
        <a:p>
          <a:r>
            <a:rPr lang="en-US" dirty="0"/>
            <a:t>Random Forest model</a:t>
          </a:r>
        </a:p>
      </dgm:t>
    </dgm:pt>
    <dgm:pt modelId="{E7C5ED88-1E32-4D04-B554-9ECC7C100BA1}" type="parTrans" cxnId="{5EB5C3C1-A426-4D7C-AAAA-CA80F4D7F804}">
      <dgm:prSet/>
      <dgm:spPr/>
      <dgm:t>
        <a:bodyPr/>
        <a:lstStyle/>
        <a:p>
          <a:endParaRPr lang="en-US"/>
        </a:p>
      </dgm:t>
    </dgm:pt>
    <dgm:pt modelId="{D1E431FE-56EA-42D6-816F-800B365F4386}" type="sibTrans" cxnId="{5EB5C3C1-A426-4D7C-AAAA-CA80F4D7F804}">
      <dgm:prSet/>
      <dgm:spPr/>
      <dgm:t>
        <a:bodyPr/>
        <a:lstStyle/>
        <a:p>
          <a:endParaRPr lang="en-US"/>
        </a:p>
      </dgm:t>
    </dgm:pt>
    <dgm:pt modelId="{223F7E89-5501-426A-990B-29BB0ECF1A70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Mean accuracy test set: .675</a:t>
          </a:r>
        </a:p>
      </dgm:t>
    </dgm:pt>
    <dgm:pt modelId="{EF5E9D88-EBB5-4C94-BAA4-B8068853D219}" type="sibTrans" cxnId="{E14A7AE3-9C1F-4F5A-9161-CB655B196665}">
      <dgm:prSet/>
      <dgm:spPr/>
      <dgm:t>
        <a:bodyPr/>
        <a:lstStyle/>
        <a:p>
          <a:endParaRPr lang="en-US"/>
        </a:p>
      </dgm:t>
    </dgm:pt>
    <dgm:pt modelId="{C6D4E370-08F3-40DF-80C0-71D35296093E}" type="parTrans" cxnId="{E14A7AE3-9C1F-4F5A-9161-CB655B196665}">
      <dgm:prSet/>
      <dgm:spPr/>
      <dgm:t>
        <a:bodyPr/>
        <a:lstStyle/>
        <a:p>
          <a:endParaRPr lang="en-US"/>
        </a:p>
      </dgm:t>
    </dgm:pt>
    <dgm:pt modelId="{37FA0AB3-D52D-4738-9248-1C979F4F4E27}" type="pres">
      <dgm:prSet presAssocID="{7DB74B59-D6D8-43DC-8D26-8177AFE628BB}" presName="Name0" presStyleCnt="0">
        <dgm:presLayoutVars>
          <dgm:chMax val="4"/>
          <dgm:resizeHandles val="exact"/>
        </dgm:presLayoutVars>
      </dgm:prSet>
      <dgm:spPr/>
    </dgm:pt>
    <dgm:pt modelId="{636C954E-BF1E-49EB-81C0-9723127A3AEA}" type="pres">
      <dgm:prSet presAssocID="{7DB74B59-D6D8-43DC-8D26-8177AFE628BB}" presName="ellipse" presStyleLbl="trBgShp" presStyleIdx="0" presStyleCnt="1"/>
      <dgm:spPr/>
    </dgm:pt>
    <dgm:pt modelId="{F4C830FE-0F3D-4B75-AE31-70C45AE1EEB5}" type="pres">
      <dgm:prSet presAssocID="{7DB74B59-D6D8-43DC-8D26-8177AFE628BB}" presName="arrow1" presStyleLbl="fgShp" presStyleIdx="0" presStyleCnt="1"/>
      <dgm:spPr/>
    </dgm:pt>
    <dgm:pt modelId="{3E66D755-A22B-44D2-A7EF-DECFF29C2B96}" type="pres">
      <dgm:prSet presAssocID="{7DB74B59-D6D8-43DC-8D26-8177AFE628BB}" presName="rectangle" presStyleLbl="revTx" presStyleIdx="0" presStyleCnt="1" custScaleX="96072" custScaleY="77617" custLinFactNeighborY="4750">
        <dgm:presLayoutVars>
          <dgm:bulletEnabled val="1"/>
        </dgm:presLayoutVars>
      </dgm:prSet>
      <dgm:spPr/>
    </dgm:pt>
    <dgm:pt modelId="{503C107B-471F-4C4F-9FC2-ABDA81768201}" type="pres">
      <dgm:prSet presAssocID="{3F032D31-AC83-4860-8515-D785C0624190}" presName="item1" presStyleLbl="node1" presStyleIdx="0" presStyleCnt="3">
        <dgm:presLayoutVars>
          <dgm:bulletEnabled val="1"/>
        </dgm:presLayoutVars>
      </dgm:prSet>
      <dgm:spPr/>
    </dgm:pt>
    <dgm:pt modelId="{577AE480-4386-4C9F-BD3F-325E717A8595}" type="pres">
      <dgm:prSet presAssocID="{8D309B31-DC9D-4E85-BAB7-B4B65CC6850D}" presName="item2" presStyleLbl="node1" presStyleIdx="1" presStyleCnt="3">
        <dgm:presLayoutVars>
          <dgm:bulletEnabled val="1"/>
        </dgm:presLayoutVars>
      </dgm:prSet>
      <dgm:spPr/>
    </dgm:pt>
    <dgm:pt modelId="{AF1D3489-5B72-4EFB-90E3-B89BD2B87EA1}" type="pres">
      <dgm:prSet presAssocID="{223F7E89-5501-426A-990B-29BB0ECF1A70}" presName="item3" presStyleLbl="node1" presStyleIdx="2" presStyleCnt="3">
        <dgm:presLayoutVars>
          <dgm:bulletEnabled val="1"/>
        </dgm:presLayoutVars>
      </dgm:prSet>
      <dgm:spPr/>
    </dgm:pt>
    <dgm:pt modelId="{D2C2910C-B479-476A-BFEA-AEE4DB319BF8}" type="pres">
      <dgm:prSet presAssocID="{7DB74B59-D6D8-43DC-8D26-8177AFE628BB}" presName="funnel" presStyleLbl="trAlignAcc1" presStyleIdx="0" presStyleCnt="1"/>
      <dgm:spPr/>
    </dgm:pt>
  </dgm:ptLst>
  <dgm:cxnLst>
    <dgm:cxn modelId="{BBA70804-F439-41DF-9CF6-2CC9A8A90C62}" srcId="{7DB74B59-D6D8-43DC-8D26-8177AFE628BB}" destId="{3F032D31-AC83-4860-8515-D785C0624190}" srcOrd="1" destOrd="0" parTransId="{EEBB91DE-38AD-4257-B772-1E5C1242FF22}" sibTransId="{3D1B18FF-970D-41BE-A4E6-8D2F57B2D1A9}"/>
    <dgm:cxn modelId="{14972E27-5ABE-46B1-8E99-1A315C2DDFC3}" type="presOf" srcId="{7DB74B59-D6D8-43DC-8D26-8177AFE628BB}" destId="{37FA0AB3-D52D-4738-9248-1C979F4F4E27}" srcOrd="0" destOrd="0" presId="urn:microsoft.com/office/officeart/2005/8/layout/funnel1"/>
    <dgm:cxn modelId="{B8B23F37-5271-4BB2-8E97-BA61A46DB066}" type="presOf" srcId="{8D309B31-DC9D-4E85-BAB7-B4B65CC6850D}" destId="{503C107B-471F-4C4F-9FC2-ABDA81768201}" srcOrd="0" destOrd="0" presId="urn:microsoft.com/office/officeart/2005/8/layout/funnel1"/>
    <dgm:cxn modelId="{25452B39-3031-48CB-AAF8-2B47608194EB}" type="presOf" srcId="{223F7E89-5501-426A-990B-29BB0ECF1A70}" destId="{3E66D755-A22B-44D2-A7EF-DECFF29C2B96}" srcOrd="0" destOrd="0" presId="urn:microsoft.com/office/officeart/2005/8/layout/funnel1"/>
    <dgm:cxn modelId="{F261226A-0776-4C62-90B3-BB27809DFFB4}" type="presOf" srcId="{71B22F8C-4FB4-4B4D-9A75-4F29F0D0A337}" destId="{AF1D3489-5B72-4EFB-90E3-B89BD2B87EA1}" srcOrd="0" destOrd="0" presId="urn:microsoft.com/office/officeart/2005/8/layout/funnel1"/>
    <dgm:cxn modelId="{5EB5C3C1-A426-4D7C-AAAA-CA80F4D7F804}" srcId="{7DB74B59-D6D8-43DC-8D26-8177AFE628BB}" destId="{8D309B31-DC9D-4E85-BAB7-B4B65CC6850D}" srcOrd="2" destOrd="0" parTransId="{E7C5ED88-1E32-4D04-B554-9ECC7C100BA1}" sibTransId="{D1E431FE-56EA-42D6-816F-800B365F4386}"/>
    <dgm:cxn modelId="{B03FC8D7-2427-48C9-B5E2-6E6849B6E04D}" type="presOf" srcId="{3F032D31-AC83-4860-8515-D785C0624190}" destId="{577AE480-4386-4C9F-BD3F-325E717A8595}" srcOrd="0" destOrd="0" presId="urn:microsoft.com/office/officeart/2005/8/layout/funnel1"/>
    <dgm:cxn modelId="{751AE1E0-21B1-4290-A137-3FD75448B585}" srcId="{7DB74B59-D6D8-43DC-8D26-8177AFE628BB}" destId="{71B22F8C-4FB4-4B4D-9A75-4F29F0D0A337}" srcOrd="0" destOrd="0" parTransId="{83F5A767-AE52-42CF-BFB1-AB635E90C16B}" sibTransId="{8433F2E8-0D6A-4B05-9EA8-ED7D8AB1B3FE}"/>
    <dgm:cxn modelId="{E14A7AE3-9C1F-4F5A-9161-CB655B196665}" srcId="{7DB74B59-D6D8-43DC-8D26-8177AFE628BB}" destId="{223F7E89-5501-426A-990B-29BB0ECF1A70}" srcOrd="3" destOrd="0" parTransId="{C6D4E370-08F3-40DF-80C0-71D35296093E}" sibTransId="{EF5E9D88-EBB5-4C94-BAA4-B8068853D219}"/>
    <dgm:cxn modelId="{B3967B8D-EE4C-4D22-A5EB-3EC2674FBB7E}" type="presParOf" srcId="{37FA0AB3-D52D-4738-9248-1C979F4F4E27}" destId="{636C954E-BF1E-49EB-81C0-9723127A3AEA}" srcOrd="0" destOrd="0" presId="urn:microsoft.com/office/officeart/2005/8/layout/funnel1"/>
    <dgm:cxn modelId="{376F2037-D0B9-4DDE-A2B4-9EA8E826C400}" type="presParOf" srcId="{37FA0AB3-D52D-4738-9248-1C979F4F4E27}" destId="{F4C830FE-0F3D-4B75-AE31-70C45AE1EEB5}" srcOrd="1" destOrd="0" presId="urn:microsoft.com/office/officeart/2005/8/layout/funnel1"/>
    <dgm:cxn modelId="{29D7D9C1-490F-453E-A06A-3DD2DF9417D1}" type="presParOf" srcId="{37FA0AB3-D52D-4738-9248-1C979F4F4E27}" destId="{3E66D755-A22B-44D2-A7EF-DECFF29C2B96}" srcOrd="2" destOrd="0" presId="urn:microsoft.com/office/officeart/2005/8/layout/funnel1"/>
    <dgm:cxn modelId="{BBE7C098-4907-4CE7-9CE0-0590C9B5CB9A}" type="presParOf" srcId="{37FA0AB3-D52D-4738-9248-1C979F4F4E27}" destId="{503C107B-471F-4C4F-9FC2-ABDA81768201}" srcOrd="3" destOrd="0" presId="urn:microsoft.com/office/officeart/2005/8/layout/funnel1"/>
    <dgm:cxn modelId="{0BEC8AE8-1592-450F-8F5A-736123EC0FA0}" type="presParOf" srcId="{37FA0AB3-D52D-4738-9248-1C979F4F4E27}" destId="{577AE480-4386-4C9F-BD3F-325E717A8595}" srcOrd="4" destOrd="0" presId="urn:microsoft.com/office/officeart/2005/8/layout/funnel1"/>
    <dgm:cxn modelId="{C99DE1D5-05F7-4D64-9B3C-B269892EA756}" type="presParOf" srcId="{37FA0AB3-D52D-4738-9248-1C979F4F4E27}" destId="{AF1D3489-5B72-4EFB-90E3-B89BD2B87EA1}" srcOrd="5" destOrd="0" presId="urn:microsoft.com/office/officeart/2005/8/layout/funnel1"/>
    <dgm:cxn modelId="{66CECB0D-D331-4B38-A9DF-34EE528C4B09}" type="presParOf" srcId="{37FA0AB3-D52D-4738-9248-1C979F4F4E27}" destId="{D2C2910C-B479-476A-BFEA-AEE4DB319BF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C954E-BF1E-49EB-81C0-9723127A3AEA}">
      <dsp:nvSpPr>
        <dsp:cNvPr id="0" name=""/>
        <dsp:cNvSpPr/>
      </dsp:nvSpPr>
      <dsp:spPr>
        <a:xfrm>
          <a:off x="1324876" y="195458"/>
          <a:ext cx="3082891" cy="107064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830FE-0F3D-4B75-AE31-70C45AE1EEB5}">
      <dsp:nvSpPr>
        <dsp:cNvPr id="0" name=""/>
        <dsp:cNvSpPr/>
      </dsp:nvSpPr>
      <dsp:spPr>
        <a:xfrm>
          <a:off x="2572372" y="2817110"/>
          <a:ext cx="597459" cy="38237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6D755-A22B-44D2-A7EF-DECFF29C2B96}">
      <dsp:nvSpPr>
        <dsp:cNvPr id="0" name=""/>
        <dsp:cNvSpPr/>
      </dsp:nvSpPr>
      <dsp:spPr>
        <a:xfrm>
          <a:off x="1493522" y="3237302"/>
          <a:ext cx="2755158" cy="556476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accuracy test set: .675</a:t>
          </a:r>
        </a:p>
      </dsp:txBody>
      <dsp:txXfrm>
        <a:off x="1493522" y="3237302"/>
        <a:ext cx="2755158" cy="556476"/>
      </dsp:txXfrm>
    </dsp:sp>
    <dsp:sp modelId="{503C107B-471F-4C4F-9FC2-ABDA81768201}">
      <dsp:nvSpPr>
        <dsp:cNvPr id="0" name=""/>
        <dsp:cNvSpPr/>
      </dsp:nvSpPr>
      <dsp:spPr>
        <a:xfrm>
          <a:off x="2445710" y="1348794"/>
          <a:ext cx="1075427" cy="1075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model</a:t>
          </a:r>
        </a:p>
      </dsp:txBody>
      <dsp:txXfrm>
        <a:off x="2603203" y="1506287"/>
        <a:ext cx="760441" cy="760441"/>
      </dsp:txXfrm>
    </dsp:sp>
    <dsp:sp modelId="{577AE480-4386-4C9F-BD3F-325E717A8595}">
      <dsp:nvSpPr>
        <dsp:cNvPr id="0" name=""/>
        <dsp:cNvSpPr/>
      </dsp:nvSpPr>
      <dsp:spPr>
        <a:xfrm>
          <a:off x="1676182" y="541984"/>
          <a:ext cx="1075427" cy="1075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Tesla twitter mood</a:t>
          </a:r>
        </a:p>
      </dsp:txBody>
      <dsp:txXfrm>
        <a:off x="1833675" y="699477"/>
        <a:ext cx="760441" cy="760441"/>
      </dsp:txXfrm>
    </dsp:sp>
    <dsp:sp modelId="{AF1D3489-5B72-4EFB-90E3-B89BD2B87EA1}">
      <dsp:nvSpPr>
        <dsp:cNvPr id="0" name=""/>
        <dsp:cNvSpPr/>
      </dsp:nvSpPr>
      <dsp:spPr>
        <a:xfrm>
          <a:off x="2775508" y="281970"/>
          <a:ext cx="1075427" cy="1075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Tesla stock change</a:t>
          </a:r>
        </a:p>
      </dsp:txBody>
      <dsp:txXfrm>
        <a:off x="2933001" y="439463"/>
        <a:ext cx="760441" cy="760441"/>
      </dsp:txXfrm>
    </dsp:sp>
    <dsp:sp modelId="{D2C2910C-B479-476A-BFEA-AEE4DB319BF8}">
      <dsp:nvSpPr>
        <dsp:cNvPr id="0" name=""/>
        <dsp:cNvSpPr/>
      </dsp:nvSpPr>
      <dsp:spPr>
        <a:xfrm>
          <a:off x="1198215" y="64017"/>
          <a:ext cx="3345773" cy="26766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3234-00C0-899C-4BB8-DA9B65CE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03F7-7550-6B08-8EB5-4E7B620C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6BCD-53A1-418D-CA8E-7F088D26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155F-7323-9C6B-101E-3808C7A2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B8FE-F66E-7A02-A45E-0BDF178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3D8-C674-A5DA-0225-E76F484E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8C9FC-7CCD-F18D-D9FC-0FA5069E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80BE-DF33-C971-D45A-E3CFC69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9737-9CA5-62C4-CF84-3905FF0B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B7D0-5FC2-9E72-51B9-CA9A924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7E282-3CBD-8597-72A1-6AE0EDE73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DCAA-1FED-41CC-35C3-7A00CDA74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3DF1-54D7-B2B5-95E6-CC895942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07C7-21B7-33F5-FE1C-0EF9D8D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0B78-8C08-B48C-E8E1-1B3C8785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7B42-CBF0-68A7-0229-22455870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12B2-934B-FB85-3FEC-F2FA55FA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7046-E827-A9A7-D5AD-E669B8D7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7B1B-0A77-D44D-38B7-2B991B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DD95-2032-7086-46F4-B2C9268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F95D-F79A-6D30-05CD-B35CEBE2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0E5F-A43B-3DFB-350E-0A4B24DC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EEF1-4AB6-6D1A-5313-0B7C212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4BA4-F888-942D-2A14-D1DDFBB8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BBDB-7EB2-4853-80E3-E0E6D777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F43D-15D8-0B0E-1268-86F42100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6954-B3E6-78DE-0E6D-0A83230B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3DF68-671D-13A1-4EBC-89BAB7D0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D43B5-F25A-1334-D456-FAA4E546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39B0-82E1-DD0C-70FC-DBF0054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E73E-0298-568D-0CB2-266A267C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3F1D-1D8D-162E-1968-8C434433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96C4-061E-FC7B-AE09-2AEF256A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6F0F-F4B0-CB6B-274B-380C5D73C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F61C-E509-6E05-5343-ED7A86AA6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C349C-D53D-5D2A-3005-5ADD8BC6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1D248-8739-D76B-4881-D9AB1D4E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4A04-079F-405D-20E8-373DD045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6E32B-41E1-A0D3-41E3-BCB7205A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0601-0419-17E4-31B2-19BC886D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F2734-0DCB-B8D1-6DA9-616E0A59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79B5E-87DC-7684-58B2-6809E610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AC76D-89B2-4B56-C093-45F1B9AD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E7F5-3757-B489-03D7-CA11425A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1B700-C83A-C7DD-1FD9-C57E0B63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09A70-318F-5500-FF6E-EC32201B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4A2-74F1-DD48-2B9C-5D1A418F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5A1D-69C8-9F9E-563B-C58344FD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4480-1EAC-2DCC-4E31-514F9F17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8DEA-69F8-9522-3043-24F70B2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8099-2131-8164-BF07-502E0A34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AE890-ABF3-65CB-0142-90A767E3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6E59-5E31-1C92-4BE4-26CA8DCF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483B5-EA20-5C55-DB6F-C485A63E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4E9A-C7A4-4985-1BCF-0FA3B144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94EF-088D-FB01-16A9-9A771F0D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D54AE-F5BC-963F-8517-2BA42EAA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C666-9F96-D531-4EFC-6BBEF57A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07FED-807F-1DDB-9E79-25E3FDE6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494E-0AFC-7161-0988-C4B9CE89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1329-BCF7-4597-FCDB-06D77F812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BCFF-0086-4454-8492-33F1FA08F28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AD-4FAB-519A-EDBD-E30EF3E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BA9C-BDF3-8815-1798-EA4E5F12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EA26-FB87-C5B6-16B8-454AC3A2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5BF9-2C33-A55A-6876-780275F2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0" y="1848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Granger Causality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Correlate Tesla stock change to Twitter Tesla mood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45AE-CA9E-2294-B106-4BB07BE0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1" y="2798901"/>
            <a:ext cx="5320239" cy="33780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F19FCF-FC4E-34FB-567B-0D548856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72846"/>
              </p:ext>
            </p:extLst>
          </p:nvPr>
        </p:nvGraphicFramePr>
        <p:xfrm>
          <a:off x="7980045" y="3737139"/>
          <a:ext cx="2280920" cy="17572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181747597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39721072"/>
                    </a:ext>
                  </a:extLst>
                </a:gridCol>
              </a:tblGrid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Compound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594158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day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0.5212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153216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0.806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95425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0.9414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49424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0.0312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63694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0.0413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5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42946F-FEF7-8ADA-4F7A-BCF348BBBF9E}"/>
              </a:ext>
            </a:extLst>
          </p:cNvPr>
          <p:cNvSpPr txBox="1"/>
          <p:nvPr/>
        </p:nvSpPr>
        <p:spPr>
          <a:xfrm>
            <a:off x="6864350" y="5807631"/>
            <a:ext cx="4917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STATISTICAL SIGNIFICANCE (P-VALUES) OF BIVARIATE GRANGER-CAUSALITY CORRELATION BETWEEN MOODS AND TESLA STOCK IN PERIOD FAPRIL 2022 TO NOVEMBER 2022. </a:t>
            </a:r>
          </a:p>
        </p:txBody>
      </p:sp>
      <p:pic>
        <p:nvPicPr>
          <p:cNvPr id="1026" name="Picture 2" descr="Data Visualization">
            <a:extLst>
              <a:ext uri="{FF2B5EF4-FFF2-40B4-BE49-F238E27FC236}">
                <a16:creationId xmlns:a16="http://schemas.microsoft.com/office/drawing/2014/main" id="{586C1AA9-636C-BA32-328D-6D4D8EFD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30" y="237787"/>
            <a:ext cx="1960880" cy="26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BF78-CBE9-3438-9349-E32D2B3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051B-F45B-0E9A-A962-A72915EB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57" y="184594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</p:txBody>
      </p:sp>
      <p:pic>
        <p:nvPicPr>
          <p:cNvPr id="2060" name="Picture 12" descr="Confusion Matrix - Coding Ninjas CodeStudio">
            <a:extLst>
              <a:ext uri="{FF2B5EF4-FFF2-40B4-BE49-F238E27FC236}">
                <a16:creationId xmlns:a16="http://schemas.microsoft.com/office/drawing/2014/main" id="{C96718D2-4F69-EDB0-1067-5752FE0C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39" y="4021614"/>
            <a:ext cx="3739715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A9CC2-C9C3-9F95-A099-4FF2AD2E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559" y="5448039"/>
            <a:ext cx="1479440" cy="1460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8FBB5-8514-64A7-4486-A0C381CD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57" y="2528799"/>
            <a:ext cx="5753864" cy="382374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4BE0795-C3E2-2073-EEE9-B4245A3012F6}"/>
              </a:ext>
            </a:extLst>
          </p:cNvPr>
          <p:cNvSpPr/>
          <p:nvPr/>
        </p:nvSpPr>
        <p:spPr>
          <a:xfrm rot="19532023">
            <a:off x="2633189" y="3841360"/>
            <a:ext cx="467360" cy="30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D5B34C-B275-D0F6-7592-451939CD2ADA}"/>
              </a:ext>
            </a:extLst>
          </p:cNvPr>
          <p:cNvSpPr/>
          <p:nvPr/>
        </p:nvSpPr>
        <p:spPr>
          <a:xfrm rot="3074006">
            <a:off x="3837657" y="3309656"/>
            <a:ext cx="467360" cy="30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4AD04F7-4E30-B147-595C-29DA0951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813888"/>
              </p:ext>
            </p:extLst>
          </p:nvPr>
        </p:nvGraphicFramePr>
        <p:xfrm>
          <a:off x="5890995" y="110458"/>
          <a:ext cx="5742204" cy="3823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20FC10-A608-4E0B-1A47-D5A04F29B04D}"/>
              </a:ext>
            </a:extLst>
          </p:cNvPr>
          <p:cNvSpPr txBox="1"/>
          <p:nvPr/>
        </p:nvSpPr>
        <p:spPr>
          <a:xfrm>
            <a:off x="2465549" y="3462929"/>
            <a:ext cx="802640" cy="38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CBF73-9C38-78B9-0C8D-9BEE874EED21}"/>
              </a:ext>
            </a:extLst>
          </p:cNvPr>
          <p:cNvSpPr txBox="1"/>
          <p:nvPr/>
        </p:nvSpPr>
        <p:spPr>
          <a:xfrm>
            <a:off x="4066542" y="2916770"/>
            <a:ext cx="802640" cy="38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7518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1A-6209-C2D4-CB8E-27670CEA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F6AC14-3814-33C2-AB16-4AEDAE5CB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151889"/>
              </p:ext>
            </p:extLst>
          </p:nvPr>
        </p:nvGraphicFramePr>
        <p:xfrm>
          <a:off x="3848100" y="2804319"/>
          <a:ext cx="4495800" cy="23939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14446056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208834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0956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12874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8150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31101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4346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Compound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open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close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change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direction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pred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9395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12/7/2022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0.128022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175.03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174.04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-0.99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54740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12/8/2022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0.155608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172.2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173.44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1.24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31336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12/9/2022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0.029505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173.84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179.05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5.21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05308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12/10/2022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0.069755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173.84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179.05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5.21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67446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12/11/2022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0.010891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173.84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179.05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5.21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07420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12/12/2022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0.0055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176.1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167.82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-8.28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81437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12/13/2022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0.069047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174.87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160.95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-13.92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031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12/14/2022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0.143605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159.25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156.8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-2.45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69562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12/15/2022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2698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12/16/2022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6138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12/17/2022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down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43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12/18/2022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up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783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4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145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Methodology</vt:lpstr>
      <vt:lpstr>Classification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javier salinas</dc:creator>
  <cp:lastModifiedBy>javier salinas</cp:lastModifiedBy>
  <cp:revision>1</cp:revision>
  <dcterms:created xsi:type="dcterms:W3CDTF">2022-12-15T15:04:14Z</dcterms:created>
  <dcterms:modified xsi:type="dcterms:W3CDTF">2022-12-16T10:25:34Z</dcterms:modified>
</cp:coreProperties>
</file>