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33"/>
  </p:normalViewPr>
  <p:slideViewPr>
    <p:cSldViewPr snapToGrid="0">
      <p:cViewPr varScale="1">
        <p:scale>
          <a:sx n="205" d="100"/>
          <a:sy n="205" d="100"/>
        </p:scale>
        <p:origin x="2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FEDE-C001-5F41-844B-47CB7BDDFB90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CDEA-A7A6-8E43-888B-727620B3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FEDE-C001-5F41-844B-47CB7BDDFB90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CDEA-A7A6-8E43-888B-727620B3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FEDE-C001-5F41-844B-47CB7BDDFB90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CDEA-A7A6-8E43-888B-727620B3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FEDE-C001-5F41-844B-47CB7BDDFB90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CDEA-A7A6-8E43-888B-727620B3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9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FEDE-C001-5F41-844B-47CB7BDDFB90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CDEA-A7A6-8E43-888B-727620B3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2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FEDE-C001-5F41-844B-47CB7BDDFB90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CDEA-A7A6-8E43-888B-727620B3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8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FEDE-C001-5F41-844B-47CB7BDDFB90}" type="datetimeFigureOut">
              <a:rPr lang="en-US" smtClean="0"/>
              <a:t>7/4/23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CDEA-A7A6-8E43-888B-727620B3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6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FEDE-C001-5F41-844B-47CB7BDDFB90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CDEA-A7A6-8E43-888B-727620B3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FEDE-C001-5F41-844B-47CB7BDDFB90}" type="datetimeFigureOut">
              <a:rPr lang="en-US" smtClean="0"/>
              <a:t>7/4/23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CDEA-A7A6-8E43-888B-727620B3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5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FEDE-C001-5F41-844B-47CB7BDDFB90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CDEA-A7A6-8E43-888B-727620B3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7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FEDE-C001-5F41-844B-47CB7BDDFB90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CDEA-A7A6-8E43-888B-727620B3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FEDE-C001-5F41-844B-47CB7BDDFB90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CDEA-A7A6-8E43-888B-727620B3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2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0D13EA-F698-8F24-231D-527DED6C087F}"/>
              </a:ext>
            </a:extLst>
          </p:cNvPr>
          <p:cNvSpPr txBox="1"/>
          <p:nvPr/>
        </p:nvSpPr>
        <p:spPr>
          <a:xfrm>
            <a:off x="88349" y="869201"/>
            <a:ext cx="342375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NIP</a:t>
            </a:r>
          </a:p>
        </p:txBody>
      </p:sp>
    </p:spTree>
    <p:extLst>
      <p:ext uri="{BB962C8B-B14F-4D97-AF65-F5344CB8AC3E}">
        <p14:creationId xmlns:p14="http://schemas.microsoft.com/office/powerpoint/2010/main" val="127631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0D13EA-F698-8F24-231D-527DED6C087F}"/>
              </a:ext>
            </a:extLst>
          </p:cNvPr>
          <p:cNvSpPr txBox="1"/>
          <p:nvPr/>
        </p:nvSpPr>
        <p:spPr>
          <a:xfrm>
            <a:off x="88349" y="869201"/>
            <a:ext cx="342375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NIP</a:t>
            </a:r>
          </a:p>
        </p:txBody>
      </p:sp>
    </p:spTree>
    <p:extLst>
      <p:ext uri="{BB962C8B-B14F-4D97-AF65-F5344CB8AC3E}">
        <p14:creationId xmlns:p14="http://schemas.microsoft.com/office/powerpoint/2010/main" val="251428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Jeremy Narag</dc:creator>
  <cp:lastModifiedBy>Mark Jeremy Narag</cp:lastModifiedBy>
  <cp:revision>1</cp:revision>
  <dcterms:created xsi:type="dcterms:W3CDTF">2023-07-04T05:03:36Z</dcterms:created>
  <dcterms:modified xsi:type="dcterms:W3CDTF">2023-07-04T05:05:10Z</dcterms:modified>
</cp:coreProperties>
</file>