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993-6944-487F-8A79-AB9CEFAAE6E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975-70FD-442D-9BFE-B7F1A3C3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3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993-6944-487F-8A79-AB9CEFAAE6E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975-70FD-442D-9BFE-B7F1A3C3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6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993-6944-487F-8A79-AB9CEFAAE6E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975-70FD-442D-9BFE-B7F1A3C3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4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993-6944-487F-8A79-AB9CEFAAE6E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975-70FD-442D-9BFE-B7F1A3C3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993-6944-487F-8A79-AB9CEFAAE6E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975-70FD-442D-9BFE-B7F1A3C3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0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993-6944-487F-8A79-AB9CEFAAE6E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975-70FD-442D-9BFE-B7F1A3C3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993-6944-487F-8A79-AB9CEFAAE6E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975-70FD-442D-9BFE-B7F1A3C3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993-6944-487F-8A79-AB9CEFAAE6E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975-70FD-442D-9BFE-B7F1A3C3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3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993-6944-487F-8A79-AB9CEFAAE6E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975-70FD-442D-9BFE-B7F1A3C3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9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993-6944-487F-8A79-AB9CEFAAE6E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975-70FD-442D-9BFE-B7F1A3C3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3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993-6944-487F-8A79-AB9CEFAAE6E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975-70FD-442D-9BFE-B7F1A3C3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3993-6944-487F-8A79-AB9CEFAAE6E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F975-70FD-442D-9BFE-B7F1A3C3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A5CC17-26BC-4543-85E6-4543C41DE908}"/>
              </a:ext>
            </a:extLst>
          </p:cNvPr>
          <p:cNvSpPr txBox="1"/>
          <p:nvPr/>
        </p:nvSpPr>
        <p:spPr>
          <a:xfrm>
            <a:off x="2468879" y="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Color illuminant F1</a:t>
            </a: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AC444F08-031A-47E8-A032-B113F0367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2" y="457200"/>
            <a:ext cx="867425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9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D0AEFD-6CF3-4611-9C49-C91BB18BA38A}"/>
              </a:ext>
            </a:extLst>
          </p:cNvPr>
          <p:cNvSpPr txBox="1"/>
          <p:nvPr/>
        </p:nvSpPr>
        <p:spPr>
          <a:xfrm>
            <a:off x="2468880" y="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band illuminant F10</a:t>
            </a:r>
          </a:p>
        </p:txBody>
      </p:sp>
      <p:pic>
        <p:nvPicPr>
          <p:cNvPr id="8" name="Content Placeholder 7" descr="Background pattern&#10;&#10;Description automatically generated">
            <a:extLst>
              <a:ext uri="{FF2B5EF4-FFF2-40B4-BE49-F238E27FC236}">
                <a16:creationId xmlns:a16="http://schemas.microsoft.com/office/drawing/2014/main" id="{7189C079-0A6A-44CC-B647-A07123F91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2" y="457200"/>
            <a:ext cx="8674255" cy="6400800"/>
          </a:xfrm>
        </p:spPr>
      </p:pic>
    </p:spTree>
    <p:extLst>
      <p:ext uri="{BB962C8B-B14F-4D97-AF65-F5344CB8AC3E}">
        <p14:creationId xmlns:p14="http://schemas.microsoft.com/office/powerpoint/2010/main" val="173228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5FE9AF-34F3-40CB-B85E-F48444401896}"/>
              </a:ext>
            </a:extLst>
          </p:cNvPr>
          <p:cNvSpPr txBox="1"/>
          <p:nvPr/>
        </p:nvSpPr>
        <p:spPr>
          <a:xfrm>
            <a:off x="2468880" y="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band illuminant F11</a:t>
            </a:r>
          </a:p>
        </p:txBody>
      </p:sp>
      <p:pic>
        <p:nvPicPr>
          <p:cNvPr id="8" name="Content Placeholder 7" descr="Background pattern&#10;&#10;Description automatically generated">
            <a:extLst>
              <a:ext uri="{FF2B5EF4-FFF2-40B4-BE49-F238E27FC236}">
                <a16:creationId xmlns:a16="http://schemas.microsoft.com/office/drawing/2014/main" id="{D39BA841-522E-47CA-B96C-C9BF666EE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2" y="457200"/>
            <a:ext cx="8674255" cy="6400800"/>
          </a:xfrm>
        </p:spPr>
      </p:pic>
    </p:spTree>
    <p:extLst>
      <p:ext uri="{BB962C8B-B14F-4D97-AF65-F5344CB8AC3E}">
        <p14:creationId xmlns:p14="http://schemas.microsoft.com/office/powerpoint/2010/main" val="413008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C6C641-0FD1-43C1-ACDE-7ABE28AD5DEE}"/>
              </a:ext>
            </a:extLst>
          </p:cNvPr>
          <p:cNvSpPr txBox="1"/>
          <p:nvPr/>
        </p:nvSpPr>
        <p:spPr>
          <a:xfrm>
            <a:off x="2468880" y="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band illuminant F12</a:t>
            </a:r>
          </a:p>
        </p:txBody>
      </p:sp>
      <p:pic>
        <p:nvPicPr>
          <p:cNvPr id="8" name="Content Placeholder 7" descr="Background pattern&#10;&#10;Description automatically generated">
            <a:extLst>
              <a:ext uri="{FF2B5EF4-FFF2-40B4-BE49-F238E27FC236}">
                <a16:creationId xmlns:a16="http://schemas.microsoft.com/office/drawing/2014/main" id="{3C027CE8-1F38-4E10-B141-B5A6EA64B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2" y="457200"/>
            <a:ext cx="8674255" cy="6400800"/>
          </a:xfrm>
        </p:spPr>
      </p:pic>
    </p:spTree>
    <p:extLst>
      <p:ext uri="{BB962C8B-B14F-4D97-AF65-F5344CB8AC3E}">
        <p14:creationId xmlns:p14="http://schemas.microsoft.com/office/powerpoint/2010/main" val="288684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F89EF3-638A-4429-A9CB-0ACEC89DA684}"/>
              </a:ext>
            </a:extLst>
          </p:cNvPr>
          <p:cNvSpPr txBox="1"/>
          <p:nvPr/>
        </p:nvSpPr>
        <p:spPr>
          <a:xfrm>
            <a:off x="2468879" y="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Color illuminant F2</a:t>
            </a: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50CFF700-FA42-4802-8EAB-E81885054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2" y="457200"/>
            <a:ext cx="867425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3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C8EB8A-3859-41CB-8686-CEE947700E8F}"/>
              </a:ext>
            </a:extLst>
          </p:cNvPr>
          <p:cNvSpPr txBox="1"/>
          <p:nvPr/>
        </p:nvSpPr>
        <p:spPr>
          <a:xfrm>
            <a:off x="2468880" y="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Color illuminant F3</a:t>
            </a:r>
          </a:p>
        </p:txBody>
      </p:sp>
      <p:pic>
        <p:nvPicPr>
          <p:cNvPr id="8" name="Content Placeholder 7" descr="Background pattern&#10;&#10;Description automatically generated">
            <a:extLst>
              <a:ext uri="{FF2B5EF4-FFF2-40B4-BE49-F238E27FC236}">
                <a16:creationId xmlns:a16="http://schemas.microsoft.com/office/drawing/2014/main" id="{7BB87CF8-28DE-465F-A18C-B2676EC63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2" y="457200"/>
            <a:ext cx="8674255" cy="6400800"/>
          </a:xfrm>
        </p:spPr>
      </p:pic>
    </p:spTree>
    <p:extLst>
      <p:ext uri="{BB962C8B-B14F-4D97-AF65-F5344CB8AC3E}">
        <p14:creationId xmlns:p14="http://schemas.microsoft.com/office/powerpoint/2010/main" val="289449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1E6459-31DA-4AD5-8367-6F3EDD1C5B0C}"/>
              </a:ext>
            </a:extLst>
          </p:cNvPr>
          <p:cNvSpPr txBox="1"/>
          <p:nvPr/>
        </p:nvSpPr>
        <p:spPr>
          <a:xfrm>
            <a:off x="2468880" y="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Color illuminant F4</a:t>
            </a:r>
          </a:p>
        </p:txBody>
      </p:sp>
      <p:pic>
        <p:nvPicPr>
          <p:cNvPr id="8" name="Content Placeholder 7" descr="Background pattern&#10;&#10;Description automatically generated">
            <a:extLst>
              <a:ext uri="{FF2B5EF4-FFF2-40B4-BE49-F238E27FC236}">
                <a16:creationId xmlns:a16="http://schemas.microsoft.com/office/drawing/2014/main" id="{711D9015-1D48-4756-A6BA-357B68D5B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2" y="457200"/>
            <a:ext cx="8674255" cy="6400800"/>
          </a:xfrm>
        </p:spPr>
      </p:pic>
    </p:spTree>
    <p:extLst>
      <p:ext uri="{BB962C8B-B14F-4D97-AF65-F5344CB8AC3E}">
        <p14:creationId xmlns:p14="http://schemas.microsoft.com/office/powerpoint/2010/main" val="214664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820D5C-60F7-4497-9EFD-0F91B0231EBE}"/>
              </a:ext>
            </a:extLst>
          </p:cNvPr>
          <p:cNvSpPr txBox="1"/>
          <p:nvPr/>
        </p:nvSpPr>
        <p:spPr>
          <a:xfrm>
            <a:off x="2468880" y="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Color illuminant F5</a:t>
            </a:r>
          </a:p>
        </p:txBody>
      </p:sp>
      <p:pic>
        <p:nvPicPr>
          <p:cNvPr id="8" name="Content Placeholder 7" descr="Background pattern&#10;&#10;Description automatically generated">
            <a:extLst>
              <a:ext uri="{FF2B5EF4-FFF2-40B4-BE49-F238E27FC236}">
                <a16:creationId xmlns:a16="http://schemas.microsoft.com/office/drawing/2014/main" id="{0D056CEF-ED20-4EA6-8D13-3DABAA23B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2" y="457200"/>
            <a:ext cx="8674255" cy="6400800"/>
          </a:xfrm>
        </p:spPr>
      </p:pic>
    </p:spTree>
    <p:extLst>
      <p:ext uri="{BB962C8B-B14F-4D97-AF65-F5344CB8AC3E}">
        <p14:creationId xmlns:p14="http://schemas.microsoft.com/office/powerpoint/2010/main" val="403029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D53F04-E2D6-44C6-9B7A-190FB86FA7B2}"/>
              </a:ext>
            </a:extLst>
          </p:cNvPr>
          <p:cNvSpPr txBox="1"/>
          <p:nvPr/>
        </p:nvSpPr>
        <p:spPr>
          <a:xfrm>
            <a:off x="2468880" y="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Color illuminant F6</a:t>
            </a:r>
          </a:p>
        </p:txBody>
      </p:sp>
      <p:pic>
        <p:nvPicPr>
          <p:cNvPr id="8" name="Content Placeholder 7" descr="Background pattern&#10;&#10;Description automatically generated">
            <a:extLst>
              <a:ext uri="{FF2B5EF4-FFF2-40B4-BE49-F238E27FC236}">
                <a16:creationId xmlns:a16="http://schemas.microsoft.com/office/drawing/2014/main" id="{B9000730-ECDF-46CE-884A-47FB57D3A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2" y="457200"/>
            <a:ext cx="8674255" cy="6400800"/>
          </a:xfrm>
        </p:spPr>
      </p:pic>
    </p:spTree>
    <p:extLst>
      <p:ext uri="{BB962C8B-B14F-4D97-AF65-F5344CB8AC3E}">
        <p14:creationId xmlns:p14="http://schemas.microsoft.com/office/powerpoint/2010/main" val="296919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19FAD2-CB25-427E-9857-4693CFCA8C81}"/>
              </a:ext>
            </a:extLst>
          </p:cNvPr>
          <p:cNvSpPr txBox="1"/>
          <p:nvPr/>
        </p:nvSpPr>
        <p:spPr>
          <a:xfrm>
            <a:off x="2468880" y="-4206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color rendering illuminant F7</a:t>
            </a:r>
          </a:p>
        </p:txBody>
      </p:sp>
      <p:pic>
        <p:nvPicPr>
          <p:cNvPr id="8" name="Content Placeholder 7" descr="Background pattern&#10;&#10;Description automatically generated">
            <a:extLst>
              <a:ext uri="{FF2B5EF4-FFF2-40B4-BE49-F238E27FC236}">
                <a16:creationId xmlns:a16="http://schemas.microsoft.com/office/drawing/2014/main" id="{50FD7E2E-F586-43AC-B09E-D398737C7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2" y="457200"/>
            <a:ext cx="8674255" cy="6400800"/>
          </a:xfrm>
        </p:spPr>
      </p:pic>
    </p:spTree>
    <p:extLst>
      <p:ext uri="{BB962C8B-B14F-4D97-AF65-F5344CB8AC3E}">
        <p14:creationId xmlns:p14="http://schemas.microsoft.com/office/powerpoint/2010/main" val="161038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AC9CDA-A021-4BD2-AD22-BBA63232FC43}"/>
              </a:ext>
            </a:extLst>
          </p:cNvPr>
          <p:cNvSpPr txBox="1"/>
          <p:nvPr/>
        </p:nvSpPr>
        <p:spPr>
          <a:xfrm>
            <a:off x="2468880" y="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color rendering illuminant F8</a:t>
            </a:r>
          </a:p>
        </p:txBody>
      </p:sp>
      <p:pic>
        <p:nvPicPr>
          <p:cNvPr id="8" name="Content Placeholder 7" descr="Background pattern&#10;&#10;Description automatically generated">
            <a:extLst>
              <a:ext uri="{FF2B5EF4-FFF2-40B4-BE49-F238E27FC236}">
                <a16:creationId xmlns:a16="http://schemas.microsoft.com/office/drawing/2014/main" id="{496AACC0-363A-447C-A074-0AA316F23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2" y="457200"/>
            <a:ext cx="8674255" cy="6400800"/>
          </a:xfrm>
        </p:spPr>
      </p:pic>
    </p:spTree>
    <p:extLst>
      <p:ext uri="{BB962C8B-B14F-4D97-AF65-F5344CB8AC3E}">
        <p14:creationId xmlns:p14="http://schemas.microsoft.com/office/powerpoint/2010/main" val="34144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064863-858E-471F-BCF5-B9E39A8A891D}"/>
              </a:ext>
            </a:extLst>
          </p:cNvPr>
          <p:cNvSpPr txBox="1"/>
          <p:nvPr/>
        </p:nvSpPr>
        <p:spPr>
          <a:xfrm>
            <a:off x="2468880" y="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color rendering illuminant F9</a:t>
            </a:r>
          </a:p>
        </p:txBody>
      </p:sp>
      <p:pic>
        <p:nvPicPr>
          <p:cNvPr id="8" name="Content Placeholder 7" descr="Background pattern&#10;&#10;Description automatically generated">
            <a:extLst>
              <a:ext uri="{FF2B5EF4-FFF2-40B4-BE49-F238E27FC236}">
                <a16:creationId xmlns:a16="http://schemas.microsoft.com/office/drawing/2014/main" id="{E59F8AA7-5756-4C74-AEC7-DF80F87B1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2" y="457200"/>
            <a:ext cx="8674255" cy="6400800"/>
          </a:xfrm>
        </p:spPr>
      </p:pic>
    </p:spTree>
    <p:extLst>
      <p:ext uri="{BB962C8B-B14F-4D97-AF65-F5344CB8AC3E}">
        <p14:creationId xmlns:p14="http://schemas.microsoft.com/office/powerpoint/2010/main" val="164961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45</Words>
  <Application>Microsoft Office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Jeremy Narag</dc:creator>
  <cp:lastModifiedBy>Mark Jeremy Narag</cp:lastModifiedBy>
  <cp:revision>3</cp:revision>
  <dcterms:created xsi:type="dcterms:W3CDTF">2022-04-08T15:14:53Z</dcterms:created>
  <dcterms:modified xsi:type="dcterms:W3CDTF">2022-04-08T16:36:58Z</dcterms:modified>
</cp:coreProperties>
</file>