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8999538" cy="7758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2"/>
    <p:restoredTop sz="95840"/>
  </p:normalViewPr>
  <p:slideViewPr>
    <p:cSldViewPr snapToGrid="0" snapToObjects="1">
      <p:cViewPr>
        <p:scale>
          <a:sx n="90" d="100"/>
          <a:sy n="90" d="100"/>
        </p:scale>
        <p:origin x="2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69673"/>
            <a:ext cx="7649607" cy="2700973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074806"/>
            <a:ext cx="6749654" cy="1873081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13048"/>
            <a:ext cx="1940525" cy="65746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13048"/>
            <a:ext cx="5709082" cy="65746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34143"/>
            <a:ext cx="7762102" cy="32271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191832"/>
            <a:ext cx="7762102" cy="16970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065239"/>
            <a:ext cx="3824804" cy="4922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065239"/>
            <a:ext cx="3824804" cy="4922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13049"/>
            <a:ext cx="7762102" cy="1499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01816"/>
            <a:ext cx="3807226" cy="93205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33866"/>
            <a:ext cx="3807226" cy="416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01816"/>
            <a:ext cx="3825976" cy="93205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33866"/>
            <a:ext cx="3825976" cy="416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9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17208"/>
            <a:ext cx="2902585" cy="18102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17026"/>
            <a:ext cx="4556016" cy="5513289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27434"/>
            <a:ext cx="2902585" cy="431185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17208"/>
            <a:ext cx="2902585" cy="18102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17026"/>
            <a:ext cx="4556016" cy="5513289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27434"/>
            <a:ext cx="2902585" cy="431185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13049"/>
            <a:ext cx="7762102" cy="149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065239"/>
            <a:ext cx="7762102" cy="492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190623"/>
            <a:ext cx="2024896" cy="41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84B7-A566-254F-8943-3519DE427E86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190623"/>
            <a:ext cx="3037344" cy="41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190623"/>
            <a:ext cx="2024896" cy="41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4B07-7F45-1D4A-8AF3-14FC7C91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BA1CFE-88B4-0579-5086-17FD6509D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97280-1DB0-0824-628D-5A299950C896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CIE Standard Illuminant A</a:t>
            </a:r>
          </a:p>
        </p:txBody>
      </p:sp>
      <p:pic>
        <p:nvPicPr>
          <p:cNvPr id="5" name="Picture 4" descr="A close up of a yellow flower&#10;&#10;Description automatically generated with medium confidence">
            <a:extLst>
              <a:ext uri="{FF2B5EF4-FFF2-40B4-BE49-F238E27FC236}">
                <a16:creationId xmlns:a16="http://schemas.microsoft.com/office/drawing/2014/main" id="{A4A5EBA7-A49F-64AA-AF0D-21BB4D52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52AAF2-319B-F0D1-797B-6AA6CBA164CA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F8</a:t>
            </a:r>
          </a:p>
        </p:txBody>
      </p:sp>
      <p:pic>
        <p:nvPicPr>
          <p:cNvPr id="11" name="Content Placeholder 10" descr="A close up of a yellow flower&#10;&#10;Description automatically generated with medium confidence">
            <a:extLst>
              <a:ext uri="{FF2B5EF4-FFF2-40B4-BE49-F238E27FC236}">
                <a16:creationId xmlns:a16="http://schemas.microsoft.com/office/drawing/2014/main" id="{B7BD0EDB-11E7-BAEE-0FCB-28BCD8A54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149166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5FD542-C43E-B53A-C2D5-393ECFB1B9DD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F9</a:t>
            </a:r>
          </a:p>
        </p:txBody>
      </p:sp>
      <p:pic>
        <p:nvPicPr>
          <p:cNvPr id="11" name="Content Placeholder 10" descr="A close up of a yellow flower&#10;&#10;Description automatically generated with medium confidence">
            <a:extLst>
              <a:ext uri="{FF2B5EF4-FFF2-40B4-BE49-F238E27FC236}">
                <a16:creationId xmlns:a16="http://schemas.microsoft.com/office/drawing/2014/main" id="{63D13301-F7CB-ECF6-FE85-B50FB2BAD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49914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27B332-24C0-3A14-D69B-A50F7BDC8E94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F10</a:t>
            </a:r>
          </a:p>
        </p:txBody>
      </p:sp>
      <p:pic>
        <p:nvPicPr>
          <p:cNvPr id="11" name="Content Placeholder 10" descr="A close up of a yellow flower&#10;&#10;Description automatically generated with medium confidence">
            <a:extLst>
              <a:ext uri="{FF2B5EF4-FFF2-40B4-BE49-F238E27FC236}">
                <a16:creationId xmlns:a16="http://schemas.microsoft.com/office/drawing/2014/main" id="{3C1DE45C-724D-82FF-6908-BCC51BF8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176184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094F14-8FF9-249C-70CC-E4825AEBF8C0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F11</a:t>
            </a:r>
          </a:p>
        </p:txBody>
      </p:sp>
      <p:pic>
        <p:nvPicPr>
          <p:cNvPr id="11" name="Content Placeholder 10" descr="A close up of a yellow flower&#10;&#10;Description automatically generated with low confidence">
            <a:extLst>
              <a:ext uri="{FF2B5EF4-FFF2-40B4-BE49-F238E27FC236}">
                <a16:creationId xmlns:a16="http://schemas.microsoft.com/office/drawing/2014/main" id="{334375D2-D821-117D-D0A7-7057FBD28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246673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8E8A53-0D2F-4FF2-C01B-5E39BF620254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F12</a:t>
            </a:r>
          </a:p>
        </p:txBody>
      </p:sp>
      <p:pic>
        <p:nvPicPr>
          <p:cNvPr id="11" name="Content Placeholder 10" descr="A close up of a yellow flower&#10;&#10;Description automatically generated with low confidence">
            <a:extLst>
              <a:ext uri="{FF2B5EF4-FFF2-40B4-BE49-F238E27FC236}">
                <a16:creationId xmlns:a16="http://schemas.microsoft.com/office/drawing/2014/main" id="{23E93C70-8EC8-B13D-DDDE-D99471705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29444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F5810A-8A8B-D27B-E6C3-0F841B917CEA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CIE Standard Illuminant D65</a:t>
            </a:r>
          </a:p>
        </p:txBody>
      </p:sp>
      <p:pic>
        <p:nvPicPr>
          <p:cNvPr id="11" name="Content Placeholder 10" descr="A close up of a yellow flower&#10;&#10;Description automatically generated with low confidence">
            <a:extLst>
              <a:ext uri="{FF2B5EF4-FFF2-40B4-BE49-F238E27FC236}">
                <a16:creationId xmlns:a16="http://schemas.microsoft.com/office/drawing/2014/main" id="{E2EDEAA8-8F16-086E-90E7-BD4D0C799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373845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CB5EB-6A2F-A633-A211-F8EE2BDC49F6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F1</a:t>
            </a:r>
          </a:p>
        </p:txBody>
      </p:sp>
      <p:pic>
        <p:nvPicPr>
          <p:cNvPr id="11" name="Content Placeholder 10" descr="A close up of a yellow flower&#10;&#10;Description automatically generated with low confidence">
            <a:extLst>
              <a:ext uri="{FF2B5EF4-FFF2-40B4-BE49-F238E27FC236}">
                <a16:creationId xmlns:a16="http://schemas.microsoft.com/office/drawing/2014/main" id="{FD6EB675-9B72-EAC3-3F96-5F30A1A02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44985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DED270-EE28-6446-8F29-180753A0BE65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F2</a:t>
            </a:r>
          </a:p>
        </p:txBody>
      </p:sp>
      <p:pic>
        <p:nvPicPr>
          <p:cNvPr id="11" name="Content Placeholder 10" descr="A close up of a yellow flower&#10;&#10;Description automatically generated with medium confidence">
            <a:extLst>
              <a:ext uri="{FF2B5EF4-FFF2-40B4-BE49-F238E27FC236}">
                <a16:creationId xmlns:a16="http://schemas.microsoft.com/office/drawing/2014/main" id="{AED8C06C-79AC-0D49-5D3D-F432F89E2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31668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0AE0F73-BAEE-AFD6-9332-F959083A3769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F3</a:t>
            </a:r>
          </a:p>
        </p:txBody>
      </p:sp>
      <p:pic>
        <p:nvPicPr>
          <p:cNvPr id="10" name="Content Placeholder 9" descr="A close up of a yellow flower&#10;&#10;Description automatically generated with medium confidence">
            <a:extLst>
              <a:ext uri="{FF2B5EF4-FFF2-40B4-BE49-F238E27FC236}">
                <a16:creationId xmlns:a16="http://schemas.microsoft.com/office/drawing/2014/main" id="{008CB010-2182-B7B8-23D3-1CA7788BF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153196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FD5CEA-4B06-0A65-3A78-B8A09786FFF7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F4</a:t>
            </a:r>
          </a:p>
        </p:txBody>
      </p:sp>
      <p:pic>
        <p:nvPicPr>
          <p:cNvPr id="11" name="Content Placeholder 10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442670D9-96FE-785F-1CBC-C3AD9318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9" cy="6855244"/>
          </a:xfrm>
        </p:spPr>
      </p:pic>
    </p:spTree>
    <p:extLst>
      <p:ext uri="{BB962C8B-B14F-4D97-AF65-F5344CB8AC3E}">
        <p14:creationId xmlns:p14="http://schemas.microsoft.com/office/powerpoint/2010/main" val="330137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75996FC-7ED1-693A-41B5-E9299FC6D22E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F5</a:t>
            </a:r>
          </a:p>
        </p:txBody>
      </p:sp>
      <p:pic>
        <p:nvPicPr>
          <p:cNvPr id="5" name="Picture 4" descr="A close up of yellow flowers&#10;&#10;Description automatically generated with medium confidence">
            <a:extLst>
              <a:ext uri="{FF2B5EF4-FFF2-40B4-BE49-F238E27FC236}">
                <a16:creationId xmlns:a16="http://schemas.microsoft.com/office/drawing/2014/main" id="{C61B4407-1853-E095-47D5-5273E420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2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30E4D-2F68-D8FA-8611-6E2B992CE70D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F6</a:t>
            </a:r>
          </a:p>
        </p:txBody>
      </p:sp>
      <p:pic>
        <p:nvPicPr>
          <p:cNvPr id="11" name="Content Placeholder 10" descr="A close up of a yellow flower&#10;&#10;Description automatically generated with medium confidence">
            <a:extLst>
              <a:ext uri="{FF2B5EF4-FFF2-40B4-BE49-F238E27FC236}">
                <a16:creationId xmlns:a16="http://schemas.microsoft.com/office/drawing/2014/main" id="{09930352-2438-9223-EE0C-832A8DCC0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319298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5EE524-0C99-93E2-717F-4FE46372C155}"/>
              </a:ext>
            </a:extLst>
          </p:cNvPr>
          <p:cNvSpPr txBox="1"/>
          <p:nvPr/>
        </p:nvSpPr>
        <p:spPr>
          <a:xfrm>
            <a:off x="161364" y="106419"/>
            <a:ext cx="843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CANON 5D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Source: </a:t>
            </a:r>
            <a:r>
              <a:rPr lang="en-US" sz="2000" dirty="0">
                <a:latin typeface="Arial Black" panose="020B0604020202020204" pitchFamily="34" charset="0"/>
                <a:cs typeface="Arial Black" panose="020B0604020202020204" pitchFamily="34" charset="0"/>
              </a:rPr>
              <a:t>Fluorescent F7</a:t>
            </a:r>
          </a:p>
        </p:txBody>
      </p:sp>
      <p:pic>
        <p:nvPicPr>
          <p:cNvPr id="11" name="Content Placeholder 10" descr="A close up of a yellow flower&#10;&#10;Description automatically generated with low confidence">
            <a:extLst>
              <a:ext uri="{FF2B5EF4-FFF2-40B4-BE49-F238E27FC236}">
                <a16:creationId xmlns:a16="http://schemas.microsoft.com/office/drawing/2014/main" id="{067BFEB4-278A-DC7C-B33C-3234306EA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2869"/>
            <a:ext cx="8999538" cy="6855244"/>
          </a:xfrm>
        </p:spPr>
      </p:pic>
    </p:spTree>
    <p:extLst>
      <p:ext uri="{BB962C8B-B14F-4D97-AF65-F5344CB8AC3E}">
        <p14:creationId xmlns:p14="http://schemas.microsoft.com/office/powerpoint/2010/main" val="393248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130</Words>
  <Application>Microsoft Macintosh PowerPoint</Application>
  <PresentationFormat>Custom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Jeremy Narag</dc:creator>
  <cp:lastModifiedBy>Mark Jeremy Narag</cp:lastModifiedBy>
  <cp:revision>3</cp:revision>
  <dcterms:created xsi:type="dcterms:W3CDTF">2022-05-26T13:05:41Z</dcterms:created>
  <dcterms:modified xsi:type="dcterms:W3CDTF">2022-05-26T14:00:34Z</dcterms:modified>
</cp:coreProperties>
</file>