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8999538" cy="7758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0"/>
  </p:normalViewPr>
  <p:slideViewPr>
    <p:cSldViewPr snapToGrid="0" snapToObjects="1">
      <p:cViewPr varScale="1">
        <p:scale>
          <a:sx n="95" d="100"/>
          <a:sy n="95" d="100"/>
        </p:scale>
        <p:origin x="20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269673"/>
            <a:ext cx="7649607" cy="2700973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074806"/>
            <a:ext cx="6749654" cy="1873081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84B7-A566-254F-8943-3519DE427E86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4B07-7F45-1D4A-8AF3-14FC7C91C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84B7-A566-254F-8943-3519DE427E86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4B07-7F45-1D4A-8AF3-14FC7C91C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4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13048"/>
            <a:ext cx="1940525" cy="65746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13048"/>
            <a:ext cx="5709082" cy="65746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84B7-A566-254F-8943-3519DE427E86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4B07-7F45-1D4A-8AF3-14FC7C91C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84B7-A566-254F-8943-3519DE427E86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4B07-7F45-1D4A-8AF3-14FC7C91C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4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934143"/>
            <a:ext cx="7762102" cy="3227159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5191832"/>
            <a:ext cx="7762102" cy="169708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84B7-A566-254F-8943-3519DE427E86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4B07-7F45-1D4A-8AF3-14FC7C91C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4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065239"/>
            <a:ext cx="3824804" cy="49224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065239"/>
            <a:ext cx="3824804" cy="49224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84B7-A566-254F-8943-3519DE427E86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4B07-7F45-1D4A-8AF3-14FC7C91C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13049"/>
            <a:ext cx="7762102" cy="1499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901816"/>
            <a:ext cx="3807226" cy="93205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833866"/>
            <a:ext cx="3807226" cy="4168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901816"/>
            <a:ext cx="3825976" cy="93205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833866"/>
            <a:ext cx="3825976" cy="4168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84B7-A566-254F-8943-3519DE427E86}" type="datetimeFigureOut">
              <a:rPr lang="en-US" smtClean="0"/>
              <a:t>5/26/22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4B07-7F45-1D4A-8AF3-14FC7C91C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2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84B7-A566-254F-8943-3519DE427E86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4B07-7F45-1D4A-8AF3-14FC7C91C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4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84B7-A566-254F-8943-3519DE427E86}" type="datetimeFigureOut">
              <a:rPr lang="en-US" smtClean="0"/>
              <a:t>5/26/22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4B07-7F45-1D4A-8AF3-14FC7C91C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9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17208"/>
            <a:ext cx="2902585" cy="1810226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117026"/>
            <a:ext cx="4556016" cy="5513289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327434"/>
            <a:ext cx="2902585" cy="431185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84B7-A566-254F-8943-3519DE427E86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4B07-7F45-1D4A-8AF3-14FC7C91C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1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17208"/>
            <a:ext cx="2902585" cy="1810226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117026"/>
            <a:ext cx="4556016" cy="5513289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327434"/>
            <a:ext cx="2902585" cy="431185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84B7-A566-254F-8943-3519DE427E86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4B07-7F45-1D4A-8AF3-14FC7C91C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5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13049"/>
            <a:ext cx="7762102" cy="1499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065239"/>
            <a:ext cx="7762102" cy="492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7190623"/>
            <a:ext cx="2024896" cy="413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084B7-A566-254F-8943-3519DE427E86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7190623"/>
            <a:ext cx="3037344" cy="413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7190623"/>
            <a:ext cx="2024896" cy="413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B4B07-7F45-1D4A-8AF3-14FC7C91C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4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C57C-D1DA-2805-0FAE-0093EF433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A1CFE-88B4-0579-5086-17FD6509D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group of buildings&#10;&#10;Description automatically generated with low confidence">
            <a:extLst>
              <a:ext uri="{FF2B5EF4-FFF2-40B4-BE49-F238E27FC236}">
                <a16:creationId xmlns:a16="http://schemas.microsoft.com/office/drawing/2014/main" id="{588535BC-B116-74B0-5426-7BB98CE21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5018"/>
            <a:ext cx="8999538" cy="6839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B97280-1DB0-0824-628D-5A299950C896}"/>
              </a:ext>
            </a:extLst>
          </p:cNvPr>
          <p:cNvSpPr txBox="1"/>
          <p:nvPr/>
        </p:nvSpPr>
        <p:spPr>
          <a:xfrm>
            <a:off x="161364" y="106419"/>
            <a:ext cx="8431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Camera: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CANON 5D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Light Source: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CIE Standard Illuminant A</a:t>
            </a:r>
          </a:p>
        </p:txBody>
      </p:sp>
    </p:spTree>
    <p:extLst>
      <p:ext uri="{BB962C8B-B14F-4D97-AF65-F5344CB8AC3E}">
        <p14:creationId xmlns:p14="http://schemas.microsoft.com/office/powerpoint/2010/main" val="3310578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buildings&#10;&#10;Description automatically generated with low confidence">
            <a:extLst>
              <a:ext uri="{FF2B5EF4-FFF2-40B4-BE49-F238E27FC236}">
                <a16:creationId xmlns:a16="http://schemas.microsoft.com/office/drawing/2014/main" id="{49F54101-E56E-1D46-1CA5-B2CEE1318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7717"/>
            <a:ext cx="8999539" cy="68503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52AAF2-319B-F0D1-797B-6AA6CBA164CA}"/>
              </a:ext>
            </a:extLst>
          </p:cNvPr>
          <p:cNvSpPr txBox="1"/>
          <p:nvPr/>
        </p:nvSpPr>
        <p:spPr>
          <a:xfrm>
            <a:off x="161364" y="106419"/>
            <a:ext cx="8431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Camera: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CANON 5D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Light Source: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Fluorescent F8</a:t>
            </a:r>
          </a:p>
        </p:txBody>
      </p:sp>
    </p:spTree>
    <p:extLst>
      <p:ext uri="{BB962C8B-B14F-4D97-AF65-F5344CB8AC3E}">
        <p14:creationId xmlns:p14="http://schemas.microsoft.com/office/powerpoint/2010/main" val="149166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buildings&#10;&#10;Description automatically generated with low confidence">
            <a:extLst>
              <a:ext uri="{FF2B5EF4-FFF2-40B4-BE49-F238E27FC236}">
                <a16:creationId xmlns:a16="http://schemas.microsoft.com/office/drawing/2014/main" id="{402FF07D-595F-F23A-B46E-9764496CE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7718"/>
            <a:ext cx="8999538" cy="68503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5FD542-C43E-B53A-C2D5-393ECFB1B9DD}"/>
              </a:ext>
            </a:extLst>
          </p:cNvPr>
          <p:cNvSpPr txBox="1"/>
          <p:nvPr/>
        </p:nvSpPr>
        <p:spPr>
          <a:xfrm>
            <a:off x="161364" y="106419"/>
            <a:ext cx="8431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Camera: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CANON 5D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Light Source: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Fluorescent F9</a:t>
            </a:r>
          </a:p>
        </p:txBody>
      </p:sp>
    </p:spTree>
    <p:extLst>
      <p:ext uri="{BB962C8B-B14F-4D97-AF65-F5344CB8AC3E}">
        <p14:creationId xmlns:p14="http://schemas.microsoft.com/office/powerpoint/2010/main" val="49914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buildings&#10;&#10;Description automatically generated with low confidence">
            <a:extLst>
              <a:ext uri="{FF2B5EF4-FFF2-40B4-BE49-F238E27FC236}">
                <a16:creationId xmlns:a16="http://schemas.microsoft.com/office/drawing/2014/main" id="{6F28FBAF-CD12-9544-0173-F085954A8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7718"/>
            <a:ext cx="8999539" cy="68503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27B332-24C0-3A14-D69B-A50F7BDC8E94}"/>
              </a:ext>
            </a:extLst>
          </p:cNvPr>
          <p:cNvSpPr txBox="1"/>
          <p:nvPr/>
        </p:nvSpPr>
        <p:spPr>
          <a:xfrm>
            <a:off x="161364" y="106419"/>
            <a:ext cx="8431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Camera: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CANON 5D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Light Source: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Fluorescent F10</a:t>
            </a:r>
          </a:p>
        </p:txBody>
      </p:sp>
    </p:spTree>
    <p:extLst>
      <p:ext uri="{BB962C8B-B14F-4D97-AF65-F5344CB8AC3E}">
        <p14:creationId xmlns:p14="http://schemas.microsoft.com/office/powerpoint/2010/main" val="1761846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buildings&#10;&#10;Description automatically generated with low confidence">
            <a:extLst>
              <a:ext uri="{FF2B5EF4-FFF2-40B4-BE49-F238E27FC236}">
                <a16:creationId xmlns:a16="http://schemas.microsoft.com/office/drawing/2014/main" id="{9EFF1F8B-4B01-C26A-4A90-EE3129237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7718"/>
            <a:ext cx="8999538" cy="68503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094F14-8FF9-249C-70CC-E4825AEBF8C0}"/>
              </a:ext>
            </a:extLst>
          </p:cNvPr>
          <p:cNvSpPr txBox="1"/>
          <p:nvPr/>
        </p:nvSpPr>
        <p:spPr>
          <a:xfrm>
            <a:off x="161364" y="106419"/>
            <a:ext cx="8431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Camera: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CANON 5D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Light Source: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Fluorescent F11</a:t>
            </a:r>
          </a:p>
        </p:txBody>
      </p:sp>
    </p:spTree>
    <p:extLst>
      <p:ext uri="{BB962C8B-B14F-4D97-AF65-F5344CB8AC3E}">
        <p14:creationId xmlns:p14="http://schemas.microsoft.com/office/powerpoint/2010/main" val="2466735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buildings&#10;&#10;Description automatically generated with low confidence">
            <a:extLst>
              <a:ext uri="{FF2B5EF4-FFF2-40B4-BE49-F238E27FC236}">
                <a16:creationId xmlns:a16="http://schemas.microsoft.com/office/drawing/2014/main" id="{F067F8D5-A58D-8191-0E1C-A5E3987F3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7718"/>
            <a:ext cx="8999538" cy="68503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8E8A53-0D2F-4FF2-C01B-5E39BF620254}"/>
              </a:ext>
            </a:extLst>
          </p:cNvPr>
          <p:cNvSpPr txBox="1"/>
          <p:nvPr/>
        </p:nvSpPr>
        <p:spPr>
          <a:xfrm>
            <a:off x="161364" y="106419"/>
            <a:ext cx="8431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Camera: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CANON 5D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Light Source: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Fluorescent F12</a:t>
            </a:r>
          </a:p>
        </p:txBody>
      </p:sp>
    </p:spTree>
    <p:extLst>
      <p:ext uri="{BB962C8B-B14F-4D97-AF65-F5344CB8AC3E}">
        <p14:creationId xmlns:p14="http://schemas.microsoft.com/office/powerpoint/2010/main" val="294446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buildings&#10;&#10;Description automatically generated with low confidence">
            <a:extLst>
              <a:ext uri="{FF2B5EF4-FFF2-40B4-BE49-F238E27FC236}">
                <a16:creationId xmlns:a16="http://schemas.microsoft.com/office/drawing/2014/main" id="{2781EC37-88EF-3BD7-A5AD-ABD364FDA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7719"/>
            <a:ext cx="8999538" cy="68503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F5810A-8A8B-D27B-E6C3-0F841B917CEA}"/>
              </a:ext>
            </a:extLst>
          </p:cNvPr>
          <p:cNvSpPr txBox="1"/>
          <p:nvPr/>
        </p:nvSpPr>
        <p:spPr>
          <a:xfrm>
            <a:off x="161364" y="106419"/>
            <a:ext cx="8431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Camera: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CANON 5D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Light Source: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CIE Standard Illuminant D65</a:t>
            </a:r>
          </a:p>
        </p:txBody>
      </p:sp>
    </p:spTree>
    <p:extLst>
      <p:ext uri="{BB962C8B-B14F-4D97-AF65-F5344CB8AC3E}">
        <p14:creationId xmlns:p14="http://schemas.microsoft.com/office/powerpoint/2010/main" val="373845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buildings&#10;&#10;Description automatically generated with low confidence">
            <a:extLst>
              <a:ext uri="{FF2B5EF4-FFF2-40B4-BE49-F238E27FC236}">
                <a16:creationId xmlns:a16="http://schemas.microsoft.com/office/drawing/2014/main" id="{42EE1149-BCF6-B85B-DAAD-F0895A3FD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887" y="900954"/>
            <a:ext cx="9008425" cy="68571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7CB5EB-6A2F-A633-A211-F8EE2BDC49F6}"/>
              </a:ext>
            </a:extLst>
          </p:cNvPr>
          <p:cNvSpPr txBox="1"/>
          <p:nvPr/>
        </p:nvSpPr>
        <p:spPr>
          <a:xfrm>
            <a:off x="161364" y="106419"/>
            <a:ext cx="8431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Camera: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CANON 5D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Light Source: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Fluorescent F1</a:t>
            </a:r>
          </a:p>
        </p:txBody>
      </p:sp>
    </p:spTree>
    <p:extLst>
      <p:ext uri="{BB962C8B-B14F-4D97-AF65-F5344CB8AC3E}">
        <p14:creationId xmlns:p14="http://schemas.microsoft.com/office/powerpoint/2010/main" val="44985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building, outdoor, apartment building, city&#10;&#10;Description automatically generated">
            <a:extLst>
              <a:ext uri="{FF2B5EF4-FFF2-40B4-BE49-F238E27FC236}">
                <a16:creationId xmlns:a16="http://schemas.microsoft.com/office/drawing/2014/main" id="{CF458E69-D82F-12F6-B626-570B71603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7717"/>
            <a:ext cx="8999538" cy="68503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DED270-EE28-6446-8F29-180753A0BE65}"/>
              </a:ext>
            </a:extLst>
          </p:cNvPr>
          <p:cNvSpPr txBox="1"/>
          <p:nvPr/>
        </p:nvSpPr>
        <p:spPr>
          <a:xfrm>
            <a:off x="161364" y="106419"/>
            <a:ext cx="8431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Camera: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CANON 5D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Light Source: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Fluorescent F2</a:t>
            </a:r>
          </a:p>
        </p:txBody>
      </p:sp>
    </p:spTree>
    <p:extLst>
      <p:ext uri="{BB962C8B-B14F-4D97-AF65-F5344CB8AC3E}">
        <p14:creationId xmlns:p14="http://schemas.microsoft.com/office/powerpoint/2010/main" val="316688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building, outdoor, apartment building, city&#10;&#10;Description automatically generated">
            <a:extLst>
              <a:ext uri="{FF2B5EF4-FFF2-40B4-BE49-F238E27FC236}">
                <a16:creationId xmlns:a16="http://schemas.microsoft.com/office/drawing/2014/main" id="{075FE13B-F40E-1D7A-D743-429CD6A48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7718"/>
            <a:ext cx="8999538" cy="685039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AE0F73-BAEE-AFD6-9332-F959083A3769}"/>
              </a:ext>
            </a:extLst>
          </p:cNvPr>
          <p:cNvSpPr txBox="1"/>
          <p:nvPr/>
        </p:nvSpPr>
        <p:spPr>
          <a:xfrm>
            <a:off x="161364" y="106419"/>
            <a:ext cx="8431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Camera: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CANON 5D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Light Source: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Fluorescent F3</a:t>
            </a:r>
          </a:p>
        </p:txBody>
      </p:sp>
    </p:spTree>
    <p:extLst>
      <p:ext uri="{BB962C8B-B14F-4D97-AF65-F5344CB8AC3E}">
        <p14:creationId xmlns:p14="http://schemas.microsoft.com/office/powerpoint/2010/main" val="153196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building, outdoor, apartment building, city&#10;&#10;Description automatically generated">
            <a:extLst>
              <a:ext uri="{FF2B5EF4-FFF2-40B4-BE49-F238E27FC236}">
                <a16:creationId xmlns:a16="http://schemas.microsoft.com/office/drawing/2014/main" id="{64808F5E-6A8F-A56A-F051-EE976EDB7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7718"/>
            <a:ext cx="8999538" cy="685039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FD5CEA-4B06-0A65-3A78-B8A09786FFF7}"/>
              </a:ext>
            </a:extLst>
          </p:cNvPr>
          <p:cNvSpPr txBox="1"/>
          <p:nvPr/>
        </p:nvSpPr>
        <p:spPr>
          <a:xfrm>
            <a:off x="161364" y="106419"/>
            <a:ext cx="8431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Camera: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CANON 5D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Light Source: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Fluorescent F4</a:t>
            </a:r>
          </a:p>
        </p:txBody>
      </p:sp>
    </p:spTree>
    <p:extLst>
      <p:ext uri="{BB962C8B-B14F-4D97-AF65-F5344CB8AC3E}">
        <p14:creationId xmlns:p14="http://schemas.microsoft.com/office/powerpoint/2010/main" val="330137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uilding, outdoor, apartment building, city&#10;&#10;Description automatically generated">
            <a:extLst>
              <a:ext uri="{FF2B5EF4-FFF2-40B4-BE49-F238E27FC236}">
                <a16:creationId xmlns:a16="http://schemas.microsoft.com/office/drawing/2014/main" id="{728734B4-A411-E1E1-5F0D-EAE9F1C15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7718"/>
            <a:ext cx="8999538" cy="68503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5996FC-7ED1-693A-41B5-E9299FC6D22E}"/>
              </a:ext>
            </a:extLst>
          </p:cNvPr>
          <p:cNvSpPr txBox="1"/>
          <p:nvPr/>
        </p:nvSpPr>
        <p:spPr>
          <a:xfrm>
            <a:off x="161364" y="106419"/>
            <a:ext cx="8431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Camera: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CANON 5D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Light Source: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Fluorescent F5</a:t>
            </a:r>
          </a:p>
        </p:txBody>
      </p:sp>
    </p:spTree>
    <p:extLst>
      <p:ext uri="{BB962C8B-B14F-4D97-AF65-F5344CB8AC3E}">
        <p14:creationId xmlns:p14="http://schemas.microsoft.com/office/powerpoint/2010/main" val="207882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buildings&#10;&#10;Description automatically generated with low confidence">
            <a:extLst>
              <a:ext uri="{FF2B5EF4-FFF2-40B4-BE49-F238E27FC236}">
                <a16:creationId xmlns:a16="http://schemas.microsoft.com/office/drawing/2014/main" id="{8C2F1079-6200-7F23-3AD8-65CDF341E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7717"/>
            <a:ext cx="8999539" cy="68503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30E4D-2F68-D8FA-8611-6E2B992CE70D}"/>
              </a:ext>
            </a:extLst>
          </p:cNvPr>
          <p:cNvSpPr txBox="1"/>
          <p:nvPr/>
        </p:nvSpPr>
        <p:spPr>
          <a:xfrm>
            <a:off x="161364" y="106419"/>
            <a:ext cx="8431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Camera: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CANON 5D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Light Source: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Fluorescent F6</a:t>
            </a:r>
          </a:p>
        </p:txBody>
      </p:sp>
    </p:spTree>
    <p:extLst>
      <p:ext uri="{BB962C8B-B14F-4D97-AF65-F5344CB8AC3E}">
        <p14:creationId xmlns:p14="http://schemas.microsoft.com/office/powerpoint/2010/main" val="319298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buildings&#10;&#10;Description automatically generated with low confidence">
            <a:extLst>
              <a:ext uri="{FF2B5EF4-FFF2-40B4-BE49-F238E27FC236}">
                <a16:creationId xmlns:a16="http://schemas.microsoft.com/office/drawing/2014/main" id="{D3C56384-A4F8-6336-CC67-E9A77F15B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7718"/>
            <a:ext cx="8999538" cy="68503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5EE524-0C99-93E2-717F-4FE46372C155}"/>
              </a:ext>
            </a:extLst>
          </p:cNvPr>
          <p:cNvSpPr txBox="1"/>
          <p:nvPr/>
        </p:nvSpPr>
        <p:spPr>
          <a:xfrm>
            <a:off x="161364" y="106419"/>
            <a:ext cx="8431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Camera: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CANON 5D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Light Source: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Fluorescent F7</a:t>
            </a:r>
          </a:p>
        </p:txBody>
      </p:sp>
    </p:spTree>
    <p:extLst>
      <p:ext uri="{BB962C8B-B14F-4D97-AF65-F5344CB8AC3E}">
        <p14:creationId xmlns:p14="http://schemas.microsoft.com/office/powerpoint/2010/main" val="393248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130</Words>
  <Application>Microsoft Macintosh PowerPoint</Application>
  <PresentationFormat>Custom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Jeremy Narag</dc:creator>
  <cp:lastModifiedBy>Mark Jeremy Narag</cp:lastModifiedBy>
  <cp:revision>2</cp:revision>
  <dcterms:created xsi:type="dcterms:W3CDTF">2022-05-26T13:05:41Z</dcterms:created>
  <dcterms:modified xsi:type="dcterms:W3CDTF">2022-05-26T13:27:23Z</dcterms:modified>
</cp:coreProperties>
</file>