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95467-9866-4843-831A-77096842BB26}" v="3" dt="2020-05-25T17:53:56.552"/>
    <p1510:client id="{6DCE9209-A709-4460-B842-05734FF8C842}" v="13" dt="2020-05-25T17:37:17.962"/>
    <p1510:client id="{798465AE-0E9D-4BD9-A161-9E9F47772EAA}" v="62" dt="2020-05-25T17:44:15.562"/>
    <p1510:client id="{C9E49282-0541-4A26-85E6-6EC216598521}" v="97" dt="2020-05-25T17:57:42.836"/>
    <p1510:client id="{ED4DB81C-5855-4749-BB49-054046D3D3A7}" v="1" dt="2020-05-25T17:41:34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csis József Dávid" userId="S::kocsisj-baddfb@edu.bme.hu::08b58241-0457-4bb4-ba16-3785deec143d" providerId="AD" clId="Web-{C9E49282-0541-4A26-85E6-6EC216598521}"/>
    <pc:docChg chg="modSld">
      <pc:chgData name="Kocsis József Dávid" userId="S::kocsisj-baddfb@edu.bme.hu::08b58241-0457-4bb4-ba16-3785deec143d" providerId="AD" clId="Web-{C9E49282-0541-4A26-85E6-6EC216598521}" dt="2020-05-25T17:57:42.586" v="92" actId="20577"/>
      <pc:docMkLst>
        <pc:docMk/>
      </pc:docMkLst>
      <pc:sldChg chg="modSp">
        <pc:chgData name="Kocsis József Dávid" userId="S::kocsisj-baddfb@edu.bme.hu::08b58241-0457-4bb4-ba16-3785deec143d" providerId="AD" clId="Web-{C9E49282-0541-4A26-85E6-6EC216598521}" dt="2020-05-25T17:54:40.990" v="16" actId="20577"/>
        <pc:sldMkLst>
          <pc:docMk/>
          <pc:sldMk cId="1439923896" sldId="256"/>
        </pc:sldMkLst>
        <pc:spChg chg="mod">
          <ac:chgData name="Kocsis József Dávid" userId="S::kocsisj-baddfb@edu.bme.hu::08b58241-0457-4bb4-ba16-3785deec143d" providerId="AD" clId="Web-{C9E49282-0541-4A26-85E6-6EC216598521}" dt="2020-05-25T17:54:24.272" v="0" actId="20577"/>
          <ac:spMkLst>
            <pc:docMk/>
            <pc:sldMk cId="1439923896" sldId="256"/>
            <ac:spMk id="2" creationId="{00000000-0000-0000-0000-000000000000}"/>
          </ac:spMkLst>
        </pc:spChg>
        <pc:spChg chg="mod">
          <ac:chgData name="Kocsis József Dávid" userId="S::kocsisj-baddfb@edu.bme.hu::08b58241-0457-4bb4-ba16-3785deec143d" providerId="AD" clId="Web-{C9E49282-0541-4A26-85E6-6EC216598521}" dt="2020-05-25T17:54:40.990" v="16" actId="20577"/>
          <ac:spMkLst>
            <pc:docMk/>
            <pc:sldMk cId="1439923896" sldId="256"/>
            <ac:spMk id="3" creationId="{00000000-0000-0000-0000-000000000000}"/>
          </ac:spMkLst>
        </pc:spChg>
      </pc:sldChg>
      <pc:sldChg chg="modSp">
        <pc:chgData name="Kocsis József Dávid" userId="S::kocsisj-baddfb@edu.bme.hu::08b58241-0457-4bb4-ba16-3785deec143d" providerId="AD" clId="Web-{C9E49282-0541-4A26-85E6-6EC216598521}" dt="2020-05-25T17:56:55.210" v="86" actId="20577"/>
        <pc:sldMkLst>
          <pc:docMk/>
          <pc:sldMk cId="2819041277" sldId="257"/>
        </pc:sldMkLst>
        <pc:spChg chg="mod">
          <ac:chgData name="Kocsis József Dávid" userId="S::kocsisj-baddfb@edu.bme.hu::08b58241-0457-4bb4-ba16-3785deec143d" providerId="AD" clId="Web-{C9E49282-0541-4A26-85E6-6EC216598521}" dt="2020-05-25T17:56:41.789" v="55" actId="20577"/>
          <ac:spMkLst>
            <pc:docMk/>
            <pc:sldMk cId="2819041277" sldId="257"/>
            <ac:spMk id="2" creationId="{00000000-0000-0000-0000-000000000000}"/>
          </ac:spMkLst>
        </pc:spChg>
        <pc:spChg chg="mod">
          <ac:chgData name="Kocsis József Dávid" userId="S::kocsisj-baddfb@edu.bme.hu::08b58241-0457-4bb4-ba16-3785deec143d" providerId="AD" clId="Web-{C9E49282-0541-4A26-85E6-6EC216598521}" dt="2020-05-25T17:56:55.210" v="86" actId="20577"/>
          <ac:spMkLst>
            <pc:docMk/>
            <pc:sldMk cId="2819041277" sldId="257"/>
            <ac:spMk id="3" creationId="{00000000-0000-0000-0000-000000000000}"/>
          </ac:spMkLst>
        </pc:spChg>
      </pc:sldChg>
      <pc:sldChg chg="modSp">
        <pc:chgData name="Kocsis József Dávid" userId="S::kocsisj-baddfb@edu.bme.hu::08b58241-0457-4bb4-ba16-3785deec143d" providerId="AD" clId="Web-{C9E49282-0541-4A26-85E6-6EC216598521}" dt="2020-05-25T17:57:41.133" v="90" actId="20577"/>
        <pc:sldMkLst>
          <pc:docMk/>
          <pc:sldMk cId="1161347353" sldId="258"/>
        </pc:sldMkLst>
        <pc:spChg chg="mod">
          <ac:chgData name="Kocsis József Dávid" userId="S::kocsisj-baddfb@edu.bme.hu::08b58241-0457-4bb4-ba16-3785deec143d" providerId="AD" clId="Web-{C9E49282-0541-4A26-85E6-6EC216598521}" dt="2020-05-25T17:57:41.133" v="90" actId="20577"/>
          <ac:spMkLst>
            <pc:docMk/>
            <pc:sldMk cId="1161347353" sldId="258"/>
            <ac:spMk id="3" creationId="{00000000-0000-0000-0000-000000000000}"/>
          </ac:spMkLst>
        </pc:spChg>
      </pc:sldChg>
      <pc:sldChg chg="modSp">
        <pc:chgData name="Kocsis József Dávid" userId="S::kocsisj-baddfb@edu.bme.hu::08b58241-0457-4bb4-ba16-3785deec143d" providerId="AD" clId="Web-{C9E49282-0541-4A26-85E6-6EC216598521}" dt="2020-05-25T17:55:09.210" v="25" actId="20577"/>
        <pc:sldMkLst>
          <pc:docMk/>
          <pc:sldMk cId="2244948789" sldId="260"/>
        </pc:sldMkLst>
        <pc:spChg chg="mod">
          <ac:chgData name="Kocsis József Dávid" userId="S::kocsisj-baddfb@edu.bme.hu::08b58241-0457-4bb4-ba16-3785deec143d" providerId="AD" clId="Web-{C9E49282-0541-4A26-85E6-6EC216598521}" dt="2020-05-25T17:55:02.553" v="22" actId="20577"/>
          <ac:spMkLst>
            <pc:docMk/>
            <pc:sldMk cId="2244948789" sldId="260"/>
            <ac:spMk id="2" creationId="{00000000-0000-0000-0000-000000000000}"/>
          </ac:spMkLst>
        </pc:spChg>
        <pc:spChg chg="mod">
          <ac:chgData name="Kocsis József Dávid" userId="S::kocsisj-baddfb@edu.bme.hu::08b58241-0457-4bb4-ba16-3785deec143d" providerId="AD" clId="Web-{C9E49282-0541-4A26-85E6-6EC216598521}" dt="2020-05-25T17:55:09.210" v="25" actId="20577"/>
          <ac:spMkLst>
            <pc:docMk/>
            <pc:sldMk cId="2244948789" sldId="260"/>
            <ac:spMk id="3" creationId="{00000000-0000-0000-0000-000000000000}"/>
          </ac:spMkLst>
        </pc:spChg>
      </pc:sldChg>
      <pc:sldChg chg="modSp">
        <pc:chgData name="Kocsis József Dávid" userId="S::kocsisj-baddfb@edu.bme.hu::08b58241-0457-4bb4-ba16-3785deec143d" providerId="AD" clId="Web-{C9E49282-0541-4A26-85E6-6EC216598521}" dt="2020-05-25T17:55:21.475" v="31" actId="20577"/>
        <pc:sldMkLst>
          <pc:docMk/>
          <pc:sldMk cId="3463823475" sldId="261"/>
        </pc:sldMkLst>
        <pc:spChg chg="mod">
          <ac:chgData name="Kocsis József Dávid" userId="S::kocsisj-baddfb@edu.bme.hu::08b58241-0457-4bb4-ba16-3785deec143d" providerId="AD" clId="Web-{C9E49282-0541-4A26-85E6-6EC216598521}" dt="2020-05-25T17:55:16.444" v="28" actId="20577"/>
          <ac:spMkLst>
            <pc:docMk/>
            <pc:sldMk cId="3463823475" sldId="261"/>
            <ac:spMk id="2" creationId="{00000000-0000-0000-0000-000000000000}"/>
          </ac:spMkLst>
        </pc:spChg>
        <pc:spChg chg="mod">
          <ac:chgData name="Kocsis József Dávid" userId="S::kocsisj-baddfb@edu.bme.hu::08b58241-0457-4bb4-ba16-3785deec143d" providerId="AD" clId="Web-{C9E49282-0541-4A26-85E6-6EC216598521}" dt="2020-05-25T17:55:21.475" v="31" actId="20577"/>
          <ac:spMkLst>
            <pc:docMk/>
            <pc:sldMk cId="3463823475" sldId="261"/>
            <ac:spMk id="3" creationId="{00000000-0000-0000-0000-000000000000}"/>
          </ac:spMkLst>
        </pc:spChg>
      </pc:sldChg>
      <pc:sldChg chg="modSp">
        <pc:chgData name="Kocsis József Dávid" userId="S::kocsisj-baddfb@edu.bme.hu::08b58241-0457-4bb4-ba16-3785deec143d" providerId="AD" clId="Web-{C9E49282-0541-4A26-85E6-6EC216598521}" dt="2020-05-25T17:57:24.148" v="89" actId="14100"/>
        <pc:sldMkLst>
          <pc:docMk/>
          <pc:sldMk cId="3076557106" sldId="262"/>
        </pc:sldMkLst>
        <pc:spChg chg="mod">
          <ac:chgData name="Kocsis József Dávid" userId="S::kocsisj-baddfb@edu.bme.hu::08b58241-0457-4bb4-ba16-3785deec143d" providerId="AD" clId="Web-{C9E49282-0541-4A26-85E6-6EC216598521}" dt="2020-05-25T17:55:28.210" v="34" actId="20577"/>
          <ac:spMkLst>
            <pc:docMk/>
            <pc:sldMk cId="3076557106" sldId="262"/>
            <ac:spMk id="2" creationId="{00000000-0000-0000-0000-000000000000}"/>
          </ac:spMkLst>
        </pc:spChg>
        <pc:spChg chg="mod">
          <ac:chgData name="Kocsis József Dávid" userId="S::kocsisj-baddfb@edu.bme.hu::08b58241-0457-4bb4-ba16-3785deec143d" providerId="AD" clId="Web-{C9E49282-0541-4A26-85E6-6EC216598521}" dt="2020-05-25T17:57:24.148" v="89" actId="14100"/>
          <ac:spMkLst>
            <pc:docMk/>
            <pc:sldMk cId="3076557106" sldId="262"/>
            <ac:spMk id="4" creationId="{00000000-0000-0000-0000-000000000000}"/>
          </ac:spMkLst>
        </pc:spChg>
      </pc:sldChg>
      <pc:sldChg chg="modSp">
        <pc:chgData name="Kocsis József Dávid" userId="S::kocsisj-baddfb@edu.bme.hu::08b58241-0457-4bb4-ba16-3785deec143d" providerId="AD" clId="Web-{C9E49282-0541-4A26-85E6-6EC216598521}" dt="2020-05-25T17:55:44.835" v="43" actId="20577"/>
        <pc:sldMkLst>
          <pc:docMk/>
          <pc:sldMk cId="2266168633" sldId="263"/>
        </pc:sldMkLst>
        <pc:spChg chg="mod">
          <ac:chgData name="Kocsis József Dávid" userId="S::kocsisj-baddfb@edu.bme.hu::08b58241-0457-4bb4-ba16-3785deec143d" providerId="AD" clId="Web-{C9E49282-0541-4A26-85E6-6EC216598521}" dt="2020-05-25T17:55:39.835" v="40" actId="20577"/>
          <ac:spMkLst>
            <pc:docMk/>
            <pc:sldMk cId="2266168633" sldId="263"/>
            <ac:spMk id="2" creationId="{00000000-0000-0000-0000-000000000000}"/>
          </ac:spMkLst>
        </pc:spChg>
        <pc:spChg chg="mod">
          <ac:chgData name="Kocsis József Dávid" userId="S::kocsisj-baddfb@edu.bme.hu::08b58241-0457-4bb4-ba16-3785deec143d" providerId="AD" clId="Web-{C9E49282-0541-4A26-85E6-6EC216598521}" dt="2020-05-25T17:55:44.835" v="43" actId="20577"/>
          <ac:spMkLst>
            <pc:docMk/>
            <pc:sldMk cId="2266168633" sldId="263"/>
            <ac:spMk id="3" creationId="{00000000-0000-0000-0000-000000000000}"/>
          </ac:spMkLst>
        </pc:spChg>
      </pc:sldChg>
      <pc:sldChg chg="modSp">
        <pc:chgData name="Kocsis József Dávid" userId="S::kocsisj-baddfb@edu.bme.hu::08b58241-0457-4bb4-ba16-3785deec143d" providerId="AD" clId="Web-{C9E49282-0541-4A26-85E6-6EC216598521}" dt="2020-05-25T17:56:05.913" v="52" actId="20577"/>
        <pc:sldMkLst>
          <pc:docMk/>
          <pc:sldMk cId="759490469" sldId="264"/>
        </pc:sldMkLst>
        <pc:spChg chg="mod">
          <ac:chgData name="Kocsis József Dávid" userId="S::kocsisj-baddfb@edu.bme.hu::08b58241-0457-4bb4-ba16-3785deec143d" providerId="AD" clId="Web-{C9E49282-0541-4A26-85E6-6EC216598521}" dt="2020-05-25T17:56:05.913" v="52" actId="20577"/>
          <ac:spMkLst>
            <pc:docMk/>
            <pc:sldMk cId="759490469" sldId="264"/>
            <ac:spMk id="2" creationId="{00000000-0000-0000-0000-000000000000}"/>
          </ac:spMkLst>
        </pc:spChg>
      </pc:sldChg>
      <pc:sldChg chg="modSp">
        <pc:chgData name="Kocsis József Dávid" userId="S::kocsisj-baddfb@edu.bme.hu::08b58241-0457-4bb4-ba16-3785deec143d" providerId="AD" clId="Web-{C9E49282-0541-4A26-85E6-6EC216598521}" dt="2020-05-25T17:55:59.210" v="49" actId="20577"/>
        <pc:sldMkLst>
          <pc:docMk/>
          <pc:sldMk cId="311494323" sldId="265"/>
        </pc:sldMkLst>
        <pc:spChg chg="mod">
          <ac:chgData name="Kocsis József Dávid" userId="S::kocsisj-baddfb@edu.bme.hu::08b58241-0457-4bb4-ba16-3785deec143d" providerId="AD" clId="Web-{C9E49282-0541-4A26-85E6-6EC216598521}" dt="2020-05-25T17:55:54.272" v="46" actId="20577"/>
          <ac:spMkLst>
            <pc:docMk/>
            <pc:sldMk cId="311494323" sldId="265"/>
            <ac:spMk id="2" creationId="{AB37F068-BF99-4FC0-BFB9-C71363551159}"/>
          </ac:spMkLst>
        </pc:spChg>
        <pc:spChg chg="mod">
          <ac:chgData name="Kocsis József Dávid" userId="S::kocsisj-baddfb@edu.bme.hu::08b58241-0457-4bb4-ba16-3785deec143d" providerId="AD" clId="Web-{C9E49282-0541-4A26-85E6-6EC216598521}" dt="2020-05-25T17:55:59.210" v="49" actId="20577"/>
          <ac:spMkLst>
            <pc:docMk/>
            <pc:sldMk cId="311494323" sldId="265"/>
            <ac:spMk id="3" creationId="{DE786B57-85AA-4E0F-B4DA-93A7F6A869B0}"/>
          </ac:spMkLst>
        </pc:spChg>
      </pc:sldChg>
    </pc:docChg>
  </pc:docChgLst>
  <pc:docChgLst>
    <pc:chgData name="Hargitai Ádám" userId="S::adam.hargitai@edu.bme.hu::aba9f0b3-1e5e-4466-a3ac-a33cb184ef78" providerId="AD" clId="Web-{4A395467-9866-4843-831A-77096842BB26}"/>
    <pc:docChg chg="modSld">
      <pc:chgData name="Hargitai Ádám" userId="S::adam.hargitai@edu.bme.hu::aba9f0b3-1e5e-4466-a3ac-a33cb184ef78" providerId="AD" clId="Web-{4A395467-9866-4843-831A-77096842BB26}" dt="2020-05-25T17:53:56.552" v="2" actId="20577"/>
      <pc:docMkLst>
        <pc:docMk/>
      </pc:docMkLst>
      <pc:sldChg chg="modSp">
        <pc:chgData name="Hargitai Ádám" userId="S::adam.hargitai@edu.bme.hu::aba9f0b3-1e5e-4466-a3ac-a33cb184ef78" providerId="AD" clId="Web-{4A395467-9866-4843-831A-77096842BB26}" dt="2020-05-25T17:53:55.958" v="0" actId="20577"/>
        <pc:sldMkLst>
          <pc:docMk/>
          <pc:sldMk cId="1161347353" sldId="258"/>
        </pc:sldMkLst>
        <pc:spChg chg="mod">
          <ac:chgData name="Hargitai Ádám" userId="S::adam.hargitai@edu.bme.hu::aba9f0b3-1e5e-4466-a3ac-a33cb184ef78" providerId="AD" clId="Web-{4A395467-9866-4843-831A-77096842BB26}" dt="2020-05-25T17:53:55.958" v="0" actId="20577"/>
          <ac:spMkLst>
            <pc:docMk/>
            <pc:sldMk cId="1161347353" sldId="258"/>
            <ac:spMk id="2" creationId="{00000000-0000-0000-0000-000000000000}"/>
          </ac:spMkLst>
        </pc:spChg>
      </pc:sldChg>
    </pc:docChg>
  </pc:docChgLst>
  <pc:docChgLst>
    <pc:chgData name="Molnár-Gábor Noémi" userId="S::noemi.molnar-gabor@edu.bme.hu::9fa8066f-4f84-4b0b-9c03-aaf6ae7882b8" providerId="AD" clId="Web-{ED4DB81C-5855-4749-BB49-054046D3D3A7}"/>
    <pc:docChg chg="modSld">
      <pc:chgData name="Molnár-Gábor Noémi" userId="S::noemi.molnar-gabor@edu.bme.hu::9fa8066f-4f84-4b0b-9c03-aaf6ae7882b8" providerId="AD" clId="Web-{ED4DB81C-5855-4749-BB49-054046D3D3A7}" dt="2020-05-25T17:41:34.437" v="0" actId="1076"/>
      <pc:docMkLst>
        <pc:docMk/>
      </pc:docMkLst>
      <pc:sldChg chg="modSp">
        <pc:chgData name="Molnár-Gábor Noémi" userId="S::noemi.molnar-gabor@edu.bme.hu::9fa8066f-4f84-4b0b-9c03-aaf6ae7882b8" providerId="AD" clId="Web-{ED4DB81C-5855-4749-BB49-054046D3D3A7}" dt="2020-05-25T17:41:34.437" v="0" actId="1076"/>
        <pc:sldMkLst>
          <pc:docMk/>
          <pc:sldMk cId="1729645962" sldId="259"/>
        </pc:sldMkLst>
        <pc:picChg chg="mod">
          <ac:chgData name="Molnár-Gábor Noémi" userId="S::noemi.molnar-gabor@edu.bme.hu::9fa8066f-4f84-4b0b-9c03-aaf6ae7882b8" providerId="AD" clId="Web-{ED4DB81C-5855-4749-BB49-054046D3D3A7}" dt="2020-05-25T17:41:34.437" v="0" actId="1076"/>
          <ac:picMkLst>
            <pc:docMk/>
            <pc:sldMk cId="1729645962" sldId="259"/>
            <ac:picMk id="4" creationId="{8620B7B9-B7AD-471C-B424-7FDB08E86B98}"/>
          </ac:picMkLst>
        </pc:picChg>
      </pc:sldChg>
    </pc:docChg>
  </pc:docChgLst>
  <pc:docChgLst>
    <pc:chgData name="Kocsis József Dávid" userId="S::kocsisj-baddfb@edu.bme.hu::08b58241-0457-4bb4-ba16-3785deec143d" providerId="AD" clId="Web-{798465AE-0E9D-4BD9-A161-9E9F47772EAA}"/>
    <pc:docChg chg="addSld delSld modSld">
      <pc:chgData name="Kocsis József Dávid" userId="S::kocsisj-baddfb@edu.bme.hu::08b58241-0457-4bb4-ba16-3785deec143d" providerId="AD" clId="Web-{798465AE-0E9D-4BD9-A161-9E9F47772EAA}" dt="2020-05-25T17:44:15.562" v="59" actId="1076"/>
      <pc:docMkLst>
        <pc:docMk/>
      </pc:docMkLst>
      <pc:sldChg chg="delSp modSp del">
        <pc:chgData name="Kocsis József Dávid" userId="S::kocsisj-baddfb@edu.bme.hu::08b58241-0457-4bb4-ba16-3785deec143d" providerId="AD" clId="Web-{798465AE-0E9D-4BD9-A161-9E9F47772EAA}" dt="2020-05-25T17:42:58.358" v="9"/>
        <pc:sldMkLst>
          <pc:docMk/>
          <pc:sldMk cId="1729645962" sldId="259"/>
        </pc:sldMkLst>
        <pc:spChg chg="mod">
          <ac:chgData name="Kocsis József Dávid" userId="S::kocsisj-baddfb@edu.bme.hu::08b58241-0457-4bb4-ba16-3785deec143d" providerId="AD" clId="Web-{798465AE-0E9D-4BD9-A161-9E9F47772EAA}" dt="2020-05-25T17:42:46.827" v="8" actId="1076"/>
          <ac:spMkLst>
            <pc:docMk/>
            <pc:sldMk cId="1729645962" sldId="259"/>
            <ac:spMk id="2" creationId="{00000000-0000-0000-0000-000000000000}"/>
          </ac:spMkLst>
        </pc:spChg>
        <pc:spChg chg="mod">
          <ac:chgData name="Kocsis József Dávid" userId="S::kocsisj-baddfb@edu.bme.hu::08b58241-0457-4bb4-ba16-3785deec143d" providerId="AD" clId="Web-{798465AE-0E9D-4BD9-A161-9E9F47772EAA}" dt="2020-05-25T17:42:45.998" v="7" actId="1076"/>
          <ac:spMkLst>
            <pc:docMk/>
            <pc:sldMk cId="1729645962" sldId="259"/>
            <ac:spMk id="3" creationId="{00000000-0000-0000-0000-000000000000}"/>
          </ac:spMkLst>
        </pc:spChg>
        <pc:picChg chg="del">
          <ac:chgData name="Kocsis József Dávid" userId="S::kocsisj-baddfb@edu.bme.hu::08b58241-0457-4bb4-ba16-3785deec143d" providerId="AD" clId="Web-{798465AE-0E9D-4BD9-A161-9E9F47772EAA}" dt="2020-05-25T17:42:12.592" v="2"/>
          <ac:picMkLst>
            <pc:docMk/>
            <pc:sldMk cId="1729645962" sldId="259"/>
            <ac:picMk id="4" creationId="{8620B7B9-B7AD-471C-B424-7FDB08E86B98}"/>
          </ac:picMkLst>
        </pc:picChg>
      </pc:sldChg>
      <pc:sldChg chg="addSp modSp new">
        <pc:chgData name="Kocsis József Dávid" userId="S::kocsisj-baddfb@edu.bme.hu::08b58241-0457-4bb4-ba16-3785deec143d" providerId="AD" clId="Web-{798465AE-0E9D-4BD9-A161-9E9F47772EAA}" dt="2020-05-25T17:44:15.562" v="59" actId="1076"/>
        <pc:sldMkLst>
          <pc:docMk/>
          <pc:sldMk cId="311494323" sldId="265"/>
        </pc:sldMkLst>
        <pc:spChg chg="mod">
          <ac:chgData name="Kocsis József Dávid" userId="S::kocsisj-baddfb@edu.bme.hu::08b58241-0457-4bb4-ba16-3785deec143d" providerId="AD" clId="Web-{798465AE-0E9D-4BD9-A161-9E9F47772EAA}" dt="2020-05-25T17:43:17.327" v="34" actId="14100"/>
          <ac:spMkLst>
            <pc:docMk/>
            <pc:sldMk cId="311494323" sldId="265"/>
            <ac:spMk id="2" creationId="{AB37F068-BF99-4FC0-BFB9-C71363551159}"/>
          </ac:spMkLst>
        </pc:spChg>
        <pc:spChg chg="mod">
          <ac:chgData name="Kocsis József Dávid" userId="S::kocsisj-baddfb@edu.bme.hu::08b58241-0457-4bb4-ba16-3785deec143d" providerId="AD" clId="Web-{798465AE-0E9D-4BD9-A161-9E9F47772EAA}" dt="2020-05-25T17:44:15.562" v="59" actId="1076"/>
          <ac:spMkLst>
            <pc:docMk/>
            <pc:sldMk cId="311494323" sldId="265"/>
            <ac:spMk id="3" creationId="{DE786B57-85AA-4E0F-B4DA-93A7F6A869B0}"/>
          </ac:spMkLst>
        </pc:spChg>
        <pc:picChg chg="add mod">
          <ac:chgData name="Kocsis József Dávid" userId="S::kocsisj-baddfb@edu.bme.hu::08b58241-0457-4bb4-ba16-3785deec143d" providerId="AD" clId="Web-{798465AE-0E9D-4BD9-A161-9E9F47772EAA}" dt="2020-05-25T17:44:12.296" v="58" actId="1076"/>
          <ac:picMkLst>
            <pc:docMk/>
            <pc:sldMk cId="311494323" sldId="265"/>
            <ac:picMk id="4" creationId="{F0520063-E7BC-4202-B9BE-7B9ADF430587}"/>
          </ac:picMkLst>
        </pc:picChg>
      </pc:sldChg>
    </pc:docChg>
  </pc:docChgLst>
  <pc:docChgLst>
    <pc:chgData name="Kocsis József Dávid" userId="S::kocsisj-baddfb@edu.bme.hu::08b58241-0457-4bb4-ba16-3785deec143d" providerId="AD" clId="Web-{6DCE9209-A709-4460-B842-05734FF8C842}"/>
    <pc:docChg chg="modSld">
      <pc:chgData name="Kocsis József Dávid" userId="S::kocsisj-baddfb@edu.bme.hu::08b58241-0457-4bb4-ba16-3785deec143d" providerId="AD" clId="Web-{6DCE9209-A709-4460-B842-05734FF8C842}" dt="2020-05-25T17:37:17.962" v="12" actId="1076"/>
      <pc:docMkLst>
        <pc:docMk/>
      </pc:docMkLst>
      <pc:sldChg chg="addSp modSp mod setBg">
        <pc:chgData name="Kocsis József Dávid" userId="S::kocsisj-baddfb@edu.bme.hu::08b58241-0457-4bb4-ba16-3785deec143d" providerId="AD" clId="Web-{6DCE9209-A709-4460-B842-05734FF8C842}" dt="2020-05-25T17:37:17.962" v="12" actId="1076"/>
        <pc:sldMkLst>
          <pc:docMk/>
          <pc:sldMk cId="1729645962" sldId="259"/>
        </pc:sldMkLst>
        <pc:spChg chg="mod">
          <ac:chgData name="Kocsis József Dávid" userId="S::kocsisj-baddfb@edu.bme.hu::08b58241-0457-4bb4-ba16-3785deec143d" providerId="AD" clId="Web-{6DCE9209-A709-4460-B842-05734FF8C842}" dt="2020-05-25T17:36:36.711" v="9"/>
          <ac:spMkLst>
            <pc:docMk/>
            <pc:sldMk cId="1729645962" sldId="259"/>
            <ac:spMk id="2" creationId="{00000000-0000-0000-0000-000000000000}"/>
          </ac:spMkLst>
        </pc:spChg>
        <pc:spChg chg="mod">
          <ac:chgData name="Kocsis József Dávid" userId="S::kocsisj-baddfb@edu.bme.hu::08b58241-0457-4bb4-ba16-3785deec143d" providerId="AD" clId="Web-{6DCE9209-A709-4460-B842-05734FF8C842}" dt="2020-05-25T17:37:11.821" v="11" actId="1076"/>
          <ac:spMkLst>
            <pc:docMk/>
            <pc:sldMk cId="1729645962" sldId="259"/>
            <ac:spMk id="3" creationId="{00000000-0000-0000-0000-000000000000}"/>
          </ac:spMkLst>
        </pc:spChg>
        <pc:spChg chg="add">
          <ac:chgData name="Kocsis József Dávid" userId="S::kocsisj-baddfb@edu.bme.hu::08b58241-0457-4bb4-ba16-3785deec143d" providerId="AD" clId="Web-{6DCE9209-A709-4460-B842-05734FF8C842}" dt="2020-05-25T17:36:36.711" v="9"/>
          <ac:spMkLst>
            <pc:docMk/>
            <pc:sldMk cId="1729645962" sldId="259"/>
            <ac:spMk id="17" creationId="{DB4E7E40-6469-444C-A3D7-A32F553AA254}"/>
          </ac:spMkLst>
        </pc:spChg>
        <pc:grpChg chg="add">
          <ac:chgData name="Kocsis József Dávid" userId="S::kocsisj-baddfb@edu.bme.hu::08b58241-0457-4bb4-ba16-3785deec143d" providerId="AD" clId="Web-{6DCE9209-A709-4460-B842-05734FF8C842}" dt="2020-05-25T17:36:36.711" v="9"/>
          <ac:grpSpMkLst>
            <pc:docMk/>
            <pc:sldMk cId="1729645962" sldId="259"/>
            <ac:grpSpMk id="9" creationId="{9681DF40-19E9-44F1-A30A-33AC0A7047DF}"/>
          </ac:grpSpMkLst>
        </pc:grpChg>
        <pc:picChg chg="add mod">
          <ac:chgData name="Kocsis József Dávid" userId="S::kocsisj-baddfb@edu.bme.hu::08b58241-0457-4bb4-ba16-3785deec143d" providerId="AD" clId="Web-{6DCE9209-A709-4460-B842-05734FF8C842}" dt="2020-05-25T17:37:17.962" v="12" actId="1076"/>
          <ac:picMkLst>
            <pc:docMk/>
            <pc:sldMk cId="1729645962" sldId="259"/>
            <ac:picMk id="4" creationId="{8620B7B9-B7AD-471C-B424-7FDB08E86B9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3BE9-90E2-40EE-81A7-FB4FE183F792}" type="datetimeFigureOut">
              <a:rPr lang="hu-HU" smtClean="0"/>
              <a:t>2020. 05. 25.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9B5C3-009B-45A0-9739-79140FEBE0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848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3BE9-90E2-40EE-81A7-FB4FE183F792}" type="datetimeFigureOut">
              <a:rPr lang="hu-HU" smtClean="0"/>
              <a:t>2020. 05. 25.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9B5C3-009B-45A0-9739-79140FEBE0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766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3BE9-90E2-40EE-81A7-FB4FE183F792}" type="datetimeFigureOut">
              <a:rPr lang="hu-HU" smtClean="0"/>
              <a:t>2020. 05. 25.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9B5C3-009B-45A0-9739-79140FEBE0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7180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3BE9-90E2-40EE-81A7-FB4FE183F792}" type="datetimeFigureOut">
              <a:rPr lang="hu-HU" smtClean="0"/>
              <a:t>2020. 05. 25.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9B5C3-009B-45A0-9739-79140FEBE0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9975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3BE9-90E2-40EE-81A7-FB4FE183F792}" type="datetimeFigureOut">
              <a:rPr lang="hu-HU" smtClean="0"/>
              <a:t>2020. 05. 25.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9B5C3-009B-45A0-9739-79140FEBE0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034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3BE9-90E2-40EE-81A7-FB4FE183F792}" type="datetimeFigureOut">
              <a:rPr lang="hu-HU" smtClean="0"/>
              <a:t>2020. 05. 25.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9B5C3-009B-45A0-9739-79140FEBE0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4559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3BE9-90E2-40EE-81A7-FB4FE183F792}" type="datetimeFigureOut">
              <a:rPr lang="hu-HU" smtClean="0"/>
              <a:t>2020. 05. 25.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9B5C3-009B-45A0-9739-79140FEBE0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4746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3BE9-90E2-40EE-81A7-FB4FE183F792}" type="datetimeFigureOut">
              <a:rPr lang="hu-HU" smtClean="0"/>
              <a:t>2020. 05. 25.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9B5C3-009B-45A0-9739-79140FEBE0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9432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3BE9-90E2-40EE-81A7-FB4FE183F792}" type="datetimeFigureOut">
              <a:rPr lang="hu-HU" smtClean="0"/>
              <a:t>2020. 05. 25.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9B5C3-009B-45A0-9739-79140FEBE0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070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3BE9-90E2-40EE-81A7-FB4FE183F792}" type="datetimeFigureOut">
              <a:rPr lang="hu-HU" smtClean="0"/>
              <a:t>2020. 05. 25.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289B5C3-009B-45A0-9739-79140FEBE0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033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3BE9-90E2-40EE-81A7-FB4FE183F792}" type="datetimeFigureOut">
              <a:rPr lang="hu-HU" smtClean="0"/>
              <a:t>2020. 05. 25.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9B5C3-009B-45A0-9739-79140FEBE0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961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3BE9-90E2-40EE-81A7-FB4FE183F792}" type="datetimeFigureOut">
              <a:rPr lang="hu-HU" smtClean="0"/>
              <a:t>2020. 05. 25.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9B5C3-009B-45A0-9739-79140FEBE0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443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3BE9-90E2-40EE-81A7-FB4FE183F792}" type="datetimeFigureOut">
              <a:rPr lang="hu-HU" smtClean="0"/>
              <a:t>2020. 05. 25.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9B5C3-009B-45A0-9739-79140FEBE0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443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3BE9-90E2-40EE-81A7-FB4FE183F792}" type="datetimeFigureOut">
              <a:rPr lang="hu-HU" smtClean="0"/>
              <a:t>2020. 05. 25.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9B5C3-009B-45A0-9739-79140FEBE0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056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3BE9-90E2-40EE-81A7-FB4FE183F792}" type="datetimeFigureOut">
              <a:rPr lang="hu-HU" smtClean="0"/>
              <a:t>2020. 05. 25.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9B5C3-009B-45A0-9739-79140FEBE0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507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3BE9-90E2-40EE-81A7-FB4FE183F792}" type="datetimeFigureOut">
              <a:rPr lang="hu-HU" smtClean="0"/>
              <a:t>2020. 05. 25.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9B5C3-009B-45A0-9739-79140FEBE0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640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3BE9-90E2-40EE-81A7-FB4FE183F792}" type="datetimeFigureOut">
              <a:rPr lang="hu-HU" smtClean="0"/>
              <a:t>2020. 05. 25.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9B5C3-009B-45A0-9739-79140FEBE0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503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A63BE9-90E2-40EE-81A7-FB4FE183F792}" type="datetimeFigureOut">
              <a:rPr lang="hu-HU" smtClean="0"/>
              <a:t>2020. 05. 25.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89B5C3-009B-45A0-9739-79140FEBE0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934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098766" y="831429"/>
            <a:ext cx="9073332" cy="2503954"/>
          </a:xfrm>
        </p:spPr>
        <p:txBody>
          <a:bodyPr/>
          <a:lstStyle/>
          <a:p>
            <a:pPr algn="ctr"/>
            <a:r>
              <a:rPr lang="hu-HU">
                <a:latin typeface="Times New Roman"/>
                <a:cs typeface="Times New Roman"/>
              </a:rPr>
              <a:t>UR robot megfogó tervezése 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402287" y="4475239"/>
            <a:ext cx="4354286" cy="138853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hu-HU">
                <a:latin typeface="Times New Roman"/>
                <a:cs typeface="Times New Roman"/>
              </a:rPr>
              <a:t>Készítette:       Hargitai Ádám</a:t>
            </a:r>
          </a:p>
          <a:p>
            <a:pPr algn="l"/>
            <a:r>
              <a:rPr lang="hu-HU">
                <a:latin typeface="Times New Roman"/>
                <a:cs typeface="Times New Roman"/>
              </a:rPr>
              <a:t>			Kocsis József</a:t>
            </a:r>
          </a:p>
          <a:p>
            <a:pPr algn="l"/>
            <a:r>
              <a:rPr lang="hu-HU">
                <a:latin typeface="Times New Roman"/>
                <a:cs typeface="Times New Roman"/>
              </a:rPr>
              <a:t>			Kuti Nikolett</a:t>
            </a:r>
          </a:p>
          <a:p>
            <a:pPr algn="l"/>
            <a:r>
              <a:rPr lang="hu-HU">
                <a:latin typeface="Times New Roman"/>
                <a:cs typeface="Times New Roman"/>
              </a:rPr>
              <a:t>			Molnár-Gábor Noémi</a:t>
            </a:r>
          </a:p>
        </p:txBody>
      </p:sp>
    </p:spTree>
    <p:extLst>
      <p:ext uri="{BB962C8B-B14F-4D97-AF65-F5344CB8AC3E}">
        <p14:creationId xmlns:p14="http://schemas.microsoft.com/office/powerpoint/2010/main" val="143992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2074"/>
          </a:xfrm>
        </p:spPr>
        <p:txBody>
          <a:bodyPr/>
          <a:lstStyle/>
          <a:p>
            <a:r>
              <a:rPr lang="hu-HU">
                <a:latin typeface="Times New Roman"/>
                <a:cs typeface="Times New Roman"/>
              </a:rPr>
              <a:t>Tervezés menete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1576251"/>
            <a:ext cx="10018713" cy="4214949"/>
          </a:xfrm>
        </p:spPr>
        <p:txBody>
          <a:bodyPr/>
          <a:lstStyle/>
          <a:p>
            <a:r>
              <a:rPr lang="hu-HU">
                <a:latin typeface="Times New Roman"/>
                <a:cs typeface="Times New Roman"/>
              </a:rPr>
              <a:t>Irodalomkutatás (robot adatai, lehetőségek) </a:t>
            </a:r>
          </a:p>
          <a:p>
            <a:r>
              <a:rPr lang="hu-HU">
                <a:latin typeface="Times New Roman"/>
                <a:cs typeface="Times New Roman"/>
              </a:rPr>
              <a:t>Megfogó elméleti megtervezése (vázlat)</a:t>
            </a:r>
          </a:p>
          <a:p>
            <a:r>
              <a:rPr lang="hu-HU">
                <a:latin typeface="Times New Roman"/>
                <a:cs typeface="Times New Roman"/>
              </a:rPr>
              <a:t>3D modell elkészítése</a:t>
            </a:r>
          </a:p>
          <a:p>
            <a:r>
              <a:rPr lang="hu-HU">
                <a:latin typeface="Times New Roman"/>
                <a:cs typeface="Times New Roman"/>
              </a:rPr>
              <a:t>Motor választás</a:t>
            </a:r>
          </a:p>
          <a:p>
            <a:r>
              <a:rPr lang="hu-HU">
                <a:latin typeface="Times New Roman"/>
                <a:cs typeface="Times New Roman"/>
              </a:rPr>
              <a:t>Elektronikai illesztés</a:t>
            </a:r>
          </a:p>
          <a:p>
            <a:r>
              <a:rPr lang="hu-HU">
                <a:latin typeface="Times New Roman"/>
                <a:cs typeface="Times New Roman"/>
              </a:rPr>
              <a:t>Eredmények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473" y="1671647"/>
            <a:ext cx="3539175" cy="483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4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25286"/>
          </a:xfrm>
        </p:spPr>
        <p:txBody>
          <a:bodyPr/>
          <a:lstStyle/>
          <a:p>
            <a:r>
              <a:rPr lang="hu-HU">
                <a:latin typeface="Times"/>
                <a:cs typeface="Times"/>
              </a:rPr>
              <a:t>3D modell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1846217"/>
            <a:ext cx="10018713" cy="3944983"/>
          </a:xfrm>
        </p:spPr>
        <p:txBody>
          <a:bodyPr/>
          <a:lstStyle/>
          <a:p>
            <a:r>
              <a:rPr lang="hu-HU">
                <a:latin typeface="Times New Roman"/>
                <a:cs typeface="Times New Roman"/>
              </a:rPr>
              <a:t>Tervezési irányelvek:</a:t>
            </a:r>
          </a:p>
          <a:p>
            <a:pPr lvl="1"/>
            <a:r>
              <a:rPr lang="hu-HU">
                <a:latin typeface="Times New Roman"/>
                <a:cs typeface="Times New Roman"/>
              </a:rPr>
              <a:t>3D nyomtatott</a:t>
            </a:r>
          </a:p>
          <a:p>
            <a:pPr lvl="1"/>
            <a:r>
              <a:rPr lang="hu-HU">
                <a:latin typeface="Times New Roman"/>
                <a:cs typeface="Times New Roman"/>
              </a:rPr>
              <a:t>UR3e robot paraméterei</a:t>
            </a:r>
          </a:p>
          <a:p>
            <a:pPr lvl="1"/>
            <a:r>
              <a:rPr lang="hu-HU">
                <a:latin typeface="Times New Roman"/>
                <a:cs typeface="Times New Roman"/>
              </a:rPr>
              <a:t>Nem ollós mechanizmus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983" y="1611087"/>
            <a:ext cx="4887007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4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24989"/>
          </a:xfrm>
        </p:spPr>
        <p:txBody>
          <a:bodyPr/>
          <a:lstStyle/>
          <a:p>
            <a:r>
              <a:rPr lang="hu-HU">
                <a:latin typeface="Times New Roman"/>
                <a:cs typeface="Times New Roman"/>
              </a:rPr>
              <a:t>Megfogó működési elve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27792" y="1421146"/>
            <a:ext cx="6234544" cy="2489887"/>
          </a:xfrm>
        </p:spPr>
        <p:txBody>
          <a:bodyPr/>
          <a:lstStyle/>
          <a:p>
            <a:r>
              <a:rPr lang="hu-HU">
                <a:latin typeface="Times New Roman"/>
                <a:cs typeface="Times New Roman"/>
              </a:rPr>
              <a:t>Elv:</a:t>
            </a:r>
            <a:br>
              <a:rPr lang="hu-HU">
                <a:latin typeface="Times New Roman"/>
              </a:rPr>
            </a:br>
            <a:r>
              <a:rPr lang="hu-HU">
                <a:latin typeface="Times New Roman"/>
                <a:cs typeface="Times New Roman"/>
              </a:rPr>
              <a:t>	Fogaskerék -  fogasléc kapcsolat</a:t>
            </a:r>
          </a:p>
          <a:p>
            <a:r>
              <a:rPr lang="hu-HU">
                <a:latin typeface="Times New Roman"/>
                <a:cs typeface="Times New Roman"/>
              </a:rPr>
              <a:t>Maximális nyitás: 51 mm</a:t>
            </a:r>
          </a:p>
          <a:p>
            <a:endParaRPr lang="hu-HU">
              <a:latin typeface="Times New Roman"/>
              <a:cs typeface="Times New Roman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421" y="1410789"/>
            <a:ext cx="3495602" cy="3651457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543" y="3489176"/>
            <a:ext cx="2695793" cy="249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48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09" y="422190"/>
            <a:ext cx="10018713" cy="1200665"/>
          </a:xfrm>
        </p:spPr>
        <p:txBody>
          <a:bodyPr/>
          <a:lstStyle/>
          <a:p>
            <a:r>
              <a:rPr lang="hu-HU">
                <a:latin typeface="Times New Roman"/>
                <a:cs typeface="Times New Roman"/>
              </a:rPr>
              <a:t>Motorválasztási szempontok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25458" y="2451466"/>
            <a:ext cx="5136662" cy="2819399"/>
          </a:xfrm>
        </p:spPr>
        <p:txBody>
          <a:bodyPr>
            <a:normAutofit/>
          </a:bodyPr>
          <a:lstStyle/>
          <a:p>
            <a:r>
              <a:rPr lang="hu-HU">
                <a:latin typeface="Times New Roman"/>
                <a:cs typeface="Times New Roman"/>
              </a:rPr>
              <a:t>Szempontok: </a:t>
            </a:r>
          </a:p>
          <a:p>
            <a:pPr lvl="1"/>
            <a:r>
              <a:rPr lang="hu-HU">
                <a:latin typeface="Times New Roman"/>
                <a:cs typeface="Times New Roman"/>
              </a:rPr>
              <a:t>Nyomaték</a:t>
            </a:r>
          </a:p>
          <a:p>
            <a:pPr lvl="1"/>
            <a:r>
              <a:rPr lang="hu-HU">
                <a:latin typeface="Times New Roman"/>
                <a:cs typeface="Times New Roman"/>
              </a:rPr>
              <a:t>Fordulatszám</a:t>
            </a:r>
          </a:p>
          <a:p>
            <a:pPr lvl="1"/>
            <a:r>
              <a:rPr lang="hu-HU">
                <a:latin typeface="Times New Roman"/>
                <a:cs typeface="Times New Roman"/>
              </a:rPr>
              <a:t>Kis tömeg, méret</a:t>
            </a:r>
          </a:p>
          <a:p>
            <a:r>
              <a:rPr lang="hu-HU">
                <a:latin typeface="Times New Roman"/>
                <a:cs typeface="Times New Roman"/>
              </a:rPr>
              <a:t>Választott motor:</a:t>
            </a:r>
          </a:p>
          <a:p>
            <a:pPr lvl="1"/>
            <a:r>
              <a:rPr lang="hu-HU">
                <a:latin typeface="Times New Roman"/>
                <a:cs typeface="Times New Roman"/>
              </a:rPr>
              <a:t>Bipoláris hibrid léptetőmotor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476" y="2072055"/>
            <a:ext cx="3578222" cy="357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2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1" y="240957"/>
            <a:ext cx="10018713" cy="1398373"/>
          </a:xfrm>
        </p:spPr>
        <p:txBody>
          <a:bodyPr/>
          <a:lstStyle/>
          <a:p>
            <a:r>
              <a:rPr lang="hu-HU">
                <a:latin typeface="Times New Roman"/>
                <a:cs typeface="Times New Roman"/>
              </a:rPr>
              <a:t>Elektronikai illesztés</a:t>
            </a:r>
          </a:p>
        </p:txBody>
      </p:sp>
      <p:sp>
        <p:nvSpPr>
          <p:cNvPr id="4" name="Tartalom helye 2"/>
          <p:cNvSpPr>
            <a:spLocks noGrp="1"/>
          </p:cNvSpPr>
          <p:nvPr>
            <p:ph idx="1"/>
          </p:nvPr>
        </p:nvSpPr>
        <p:spPr>
          <a:xfrm>
            <a:off x="1484311" y="1861130"/>
            <a:ext cx="4817635" cy="2337874"/>
          </a:xfrm>
        </p:spPr>
        <p:txBody>
          <a:bodyPr>
            <a:normAutofit/>
          </a:bodyPr>
          <a:lstStyle/>
          <a:p>
            <a:r>
              <a:rPr lang="hu-HU">
                <a:latin typeface="Times New Roman"/>
                <a:cs typeface="Times New Roman"/>
              </a:rPr>
              <a:t>Motorvezérlés:</a:t>
            </a:r>
          </a:p>
          <a:p>
            <a:pPr lvl="1"/>
            <a:r>
              <a:rPr lang="hu-HU">
                <a:latin typeface="Times New Roman"/>
                <a:cs typeface="Times New Roman"/>
              </a:rPr>
              <a:t>Mikrokontrollerrel</a:t>
            </a:r>
          </a:p>
          <a:p>
            <a:pPr lvl="1"/>
            <a:endParaRPr lang="hu-HU">
              <a:latin typeface="Times New Roman"/>
              <a:cs typeface="Times New Roman"/>
            </a:endParaRPr>
          </a:p>
          <a:p>
            <a:r>
              <a:rPr lang="hu-HU">
                <a:latin typeface="Times New Roman"/>
                <a:cs typeface="Times New Roman"/>
              </a:rPr>
              <a:t>Kommunikációs illesztő driver</a:t>
            </a:r>
          </a:p>
          <a:p>
            <a:endParaRPr lang="hu-HU">
              <a:latin typeface="Times New Roman"/>
              <a:cs typeface="Times New Roman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242" y="1639330"/>
            <a:ext cx="3768207" cy="341046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504" y="4151248"/>
            <a:ext cx="2529274" cy="234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57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0" y="586947"/>
            <a:ext cx="10018713" cy="829962"/>
          </a:xfrm>
        </p:spPr>
        <p:txBody>
          <a:bodyPr/>
          <a:lstStyle/>
          <a:p>
            <a:r>
              <a:rPr lang="hu-HU">
                <a:latin typeface="Times New Roman"/>
                <a:cs typeface="Times New Roman"/>
              </a:rPr>
              <a:t>Konstrukció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1917356"/>
            <a:ext cx="2897764" cy="2926494"/>
          </a:xfrm>
        </p:spPr>
        <p:txBody>
          <a:bodyPr/>
          <a:lstStyle/>
          <a:p>
            <a:r>
              <a:rPr lang="hu-HU">
                <a:latin typeface="Times New Roman"/>
                <a:cs typeface="Times New Roman"/>
              </a:rPr>
              <a:t>Motor befogása</a:t>
            </a:r>
          </a:p>
          <a:p>
            <a:r>
              <a:rPr lang="hu-HU">
                <a:latin typeface="Times New Roman"/>
                <a:cs typeface="Times New Roman"/>
              </a:rPr>
              <a:t>Vezérlés rögzítése</a:t>
            </a:r>
          </a:p>
          <a:p>
            <a:r>
              <a:rPr lang="hu-HU">
                <a:latin typeface="Times New Roman"/>
                <a:cs typeface="Times New Roman"/>
              </a:rPr>
              <a:t>Robotra való felszerelés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466" y="1647568"/>
            <a:ext cx="3639248" cy="3529853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074" y="1647568"/>
            <a:ext cx="3558727" cy="352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6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37F068-BF99-4FC0-BFB9-C71363551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54099"/>
          </a:xfrm>
        </p:spPr>
        <p:txBody>
          <a:bodyPr/>
          <a:lstStyle/>
          <a:p>
            <a:r>
              <a:rPr lang="hu-HU">
                <a:latin typeface="Times New Roman"/>
                <a:cs typeface="Times New Roman"/>
              </a:rPr>
              <a:t>Összefoglalás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786B57-85AA-4E0F-B4DA-93A7F6A86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685" y="2158999"/>
            <a:ext cx="4518026" cy="3124201"/>
          </a:xfrm>
        </p:spPr>
        <p:txBody>
          <a:bodyPr/>
          <a:lstStyle/>
          <a:p>
            <a:r>
              <a:rPr lang="hu-HU" u="sng">
                <a:latin typeface="Times New Roman"/>
                <a:ea typeface="+mn-lt"/>
                <a:cs typeface="+mn-lt"/>
              </a:rPr>
              <a:t>Kitekintés</a:t>
            </a:r>
            <a:endParaRPr lang="hu-HU">
              <a:latin typeface="Times New Roman"/>
              <a:cs typeface="Times New Roman"/>
            </a:endParaRPr>
          </a:p>
          <a:p>
            <a:pPr lvl="1"/>
            <a:r>
              <a:rPr lang="hu-HU">
                <a:latin typeface="Times New Roman"/>
                <a:ea typeface="+mn-lt"/>
                <a:cs typeface="+mn-lt"/>
              </a:rPr>
              <a:t>Megvalósítás</a:t>
            </a:r>
            <a:endParaRPr lang="hu-HU">
              <a:latin typeface="Times New Roman"/>
              <a:cs typeface="Times New Roman"/>
            </a:endParaRPr>
          </a:p>
          <a:p>
            <a:pPr lvl="1"/>
            <a:r>
              <a:rPr lang="hu-HU">
                <a:latin typeface="Times New Roman"/>
                <a:ea typeface="+mn-lt"/>
                <a:cs typeface="+mn-lt"/>
              </a:rPr>
              <a:t>Vezérlés továbbfejlesztése</a:t>
            </a:r>
            <a:endParaRPr lang="hu-HU">
              <a:latin typeface="Times New Roman"/>
              <a:cs typeface="Times New Roman"/>
            </a:endParaRPr>
          </a:p>
          <a:p>
            <a:pPr lvl="1"/>
            <a:r>
              <a:rPr lang="hu-HU">
                <a:latin typeface="Times New Roman"/>
                <a:ea typeface="+mn-lt"/>
                <a:cs typeface="+mn-lt"/>
              </a:rPr>
              <a:t>Funkcióbővítés</a:t>
            </a:r>
            <a:endParaRPr lang="hu-HU">
              <a:latin typeface="Times New Roman"/>
              <a:cs typeface="Times New Roman"/>
            </a:endParaRPr>
          </a:p>
          <a:p>
            <a:endParaRPr lang="hu-HU">
              <a:latin typeface="Times New Roman"/>
              <a:cs typeface="Times New Roman"/>
            </a:endParaRPr>
          </a:p>
        </p:txBody>
      </p:sp>
      <p:pic>
        <p:nvPicPr>
          <p:cNvPr id="4" name="Kép 4" descr="A képen asztal látható&#10;&#10;A leírás teljesen megbízható">
            <a:extLst>
              <a:ext uri="{FF2B5EF4-FFF2-40B4-BE49-F238E27FC236}">
                <a16:creationId xmlns:a16="http://schemas.microsoft.com/office/drawing/2014/main" id="{F0520063-E7BC-4202-B9BE-7B9ADF430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812" y="1863725"/>
            <a:ext cx="2153252" cy="372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24354" y="2564027"/>
            <a:ext cx="10018713" cy="1752599"/>
          </a:xfrm>
        </p:spPr>
        <p:txBody>
          <a:bodyPr>
            <a:normAutofit/>
          </a:bodyPr>
          <a:lstStyle/>
          <a:p>
            <a:r>
              <a:rPr lang="hu-HU" sz="5400">
                <a:latin typeface="Times New Roman"/>
                <a:cs typeface="Times New Roman"/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759490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is">
  <a:themeElements>
    <a:clrScheme name="Parallaxis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is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i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Parallaxis</vt:lpstr>
      <vt:lpstr>UR robot megfogó tervezése </vt:lpstr>
      <vt:lpstr>Tervezés menete</vt:lpstr>
      <vt:lpstr>3D modell</vt:lpstr>
      <vt:lpstr>Megfogó működési elve</vt:lpstr>
      <vt:lpstr>Motorválasztási szempontok</vt:lpstr>
      <vt:lpstr>Elektronikai illesztés</vt:lpstr>
      <vt:lpstr>Konstrukció</vt:lpstr>
      <vt:lpstr>Összefoglalás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 robot megfogó tervezése</dc:title>
  <dc:creator>Rendszergazdi</dc:creator>
  <cp:revision>1</cp:revision>
  <dcterms:created xsi:type="dcterms:W3CDTF">2020-05-19T14:20:22Z</dcterms:created>
  <dcterms:modified xsi:type="dcterms:W3CDTF">2020-05-25T17:58:22Z</dcterms:modified>
</cp:coreProperties>
</file>