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269" r:id="rId5"/>
    <p:sldId id="272" r:id="rId6"/>
    <p:sldId id="275" r:id="rId7"/>
    <p:sldId id="290" r:id="rId8"/>
    <p:sldId id="273" r:id="rId9"/>
    <p:sldId id="276" r:id="rId10"/>
    <p:sldId id="278" r:id="rId11"/>
    <p:sldId id="277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1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14" y="33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52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24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9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1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71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3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pt-BR" smtClean="0"/>
              <a:t>21/06/2017</a:t>
            </a:fld>
            <a:endParaRPr lang="pt-B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3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0FA9E5-6744-4841-888F-9E7CC0C2B7EC}" type="datetimeFigureOut">
              <a:rPr lang="pt-BR" smtClean="0"/>
              <a:pPr/>
              <a:t>21/06/2017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AE4A8-A6E5-453E-B946-FB774B73F48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99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549478" cy="2514601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ESTRATÉGIA E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5037" y="3602038"/>
            <a:ext cx="10998751" cy="1655762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Natureza e dinâmica das capacidades</a:t>
            </a:r>
          </a:p>
          <a:p>
            <a:pPr algn="r"/>
            <a:r>
              <a:rPr lang="pt-BR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 competências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119056"/>
            <a:ext cx="8989258" cy="2619888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Competição, Inovação e Estratégias em Ambientes de Rápidas Mudanças Tecnológicas.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A732D-796C-4F64-9E00-184BD54F7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E95371D-4080-4EA1-A2C6-53930790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271A5E-7F16-4F9D-A193-8FCA1A6F0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Dynamic</a:t>
            </a:r>
            <a:r>
              <a:rPr lang="pt-BR" dirty="0"/>
              <a:t> </a:t>
            </a:r>
            <a:r>
              <a:rPr lang="pt-BR" dirty="0" err="1"/>
              <a:t>Capabilities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6531BA-3D22-4D64-A687-94B140806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9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DC3FC34-426C-4BDA-A14C-29B0FB5D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6E8C49-4C28-43F7-B9BD-CFF064DD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Transferência de Know-how </a:t>
            </a:r>
            <a:r>
              <a:rPr lang="pt-BR" dirty="0" err="1"/>
              <a:t>Interfirmas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3A870-8593-443D-9510-45D6BF4D7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8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7F9521D-5970-410D-B255-BD5CCF98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F53658C-9761-4195-82A6-4D897EE4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047048"/>
            <a:ext cx="8989258" cy="2763904"/>
          </a:xfrm>
        </p:spPr>
        <p:txBody>
          <a:bodyPr>
            <a:normAutofit fontScale="90000"/>
          </a:bodyPr>
          <a:lstStyle/>
          <a:p>
            <a:r>
              <a:rPr lang="pt-BR" dirty="0"/>
              <a:t>Fatores Culturais e Seus Efeitos na Implementação do Aprendizado e Multiplicadores  do Conhecimento nas Organizações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0F8557-D72E-4E72-B278-26B6C49CD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C92CFF-A611-40A1-80D9-DA7D6D4E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8D1304-9858-4AB1-A67C-7DB90D55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Aquisição, Desenvolvimento, Transferência e Replicação do Conhecimento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1F4B07-51E7-4B8F-9469-82E66FEFD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A4355B-DD85-4C87-AF00-C57DA87B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46FE91-C079-4761-B17B-84E7B3795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230555" y="368072"/>
            <a:ext cx="7727715" cy="1188720"/>
          </a:xfrm>
        </p:spPr>
        <p:txBody>
          <a:bodyPr/>
          <a:lstStyle/>
          <a:p>
            <a:r>
              <a:rPr lang="pt-BR" b="1" dirty="0">
                <a:ea typeface="Open Sans" panose="020B0806030504020204" pitchFamily="34" charset="0"/>
                <a:cs typeface="Open Sans" panose="020B0806030504020204" pitchFamily="34" charset="0"/>
              </a:rPr>
              <a:t>Tópicos Abordados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735496" y="1828800"/>
            <a:ext cx="10717832" cy="4840560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Conceito de rotinas organizacionais.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Conhecimento tácito e explícito.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Aprendizagem organizacional e vantagem competitiva.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Competição, inovação e estratégias em ambientes de rápidas mudanças tecnológicas.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Dynamic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capabilities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Transferência de know-how </a:t>
            </a:r>
            <a:r>
              <a:rPr lang="pt-BR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interfirmas</a:t>
            </a: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Fatores culturais e  seus efeitos na implementação do aprendizado e  multiplicadores  do conhecimento nas organizações.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pt-BR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Aquisição, desenvolvimento, transferência e replicação do conhecimento.</a:t>
            </a:r>
          </a:p>
          <a:p>
            <a:pP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Exploration,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explotation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 path dependency.</a:t>
            </a:r>
            <a:endParaRPr lang="pt-BR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A742128-1231-4645-A62C-F896F0390C84}"/>
              </a:ext>
            </a:extLst>
          </p:cNvPr>
          <p:cNvSpPr>
            <a:spLocks noChangeAspect="1"/>
          </p:cNvSpPr>
          <p:nvPr/>
        </p:nvSpPr>
        <p:spPr>
          <a:xfrm>
            <a:off x="11350996" y="6021288"/>
            <a:ext cx="720080" cy="720080"/>
          </a:xfrm>
          <a:prstGeom prst="ellipse">
            <a:avLst/>
          </a:prstGeom>
          <a:solidFill>
            <a:schemeClr val="accent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/>
          </a:bodyPr>
          <a:lstStyle/>
          <a:p>
            <a:r>
              <a:rPr lang="en-US" dirty="0"/>
              <a:t>Exploration, </a:t>
            </a:r>
            <a:r>
              <a:rPr lang="en-US" dirty="0" err="1"/>
              <a:t>Explotation</a:t>
            </a:r>
            <a:r>
              <a:rPr lang="en-US" dirty="0"/>
              <a:t> e Path Dependency.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8FE13F-9912-4FC3-B909-5A2F8BA7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80AFFC1-A41C-4503-A4D7-0E9A5530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F9468-C184-4D73-9E44-A340614FD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8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6820" y="1662894"/>
            <a:ext cx="5435184" cy="353221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prstTxWarp prst="textPlain">
              <a:avLst/>
            </a:prstTxWarp>
            <a:noAutofit/>
          </a:bodyPr>
          <a:lstStyle/>
          <a:p>
            <a:pPr algn="l"/>
            <a:r>
              <a:rPr lang="pt-BR" sz="3600" dirty="0" err="1"/>
              <a:t>Hítallo</a:t>
            </a:r>
            <a:r>
              <a:rPr lang="pt-BR" sz="3600" dirty="0"/>
              <a:t> </a:t>
            </a:r>
            <a:r>
              <a:rPr lang="pt-BR" sz="3600" dirty="0" err="1"/>
              <a:t>Flávyo</a:t>
            </a:r>
            <a:br>
              <a:rPr lang="pt-BR" sz="3600" dirty="0"/>
            </a:br>
            <a:r>
              <a:rPr lang="pt-BR" sz="3600" dirty="0"/>
              <a:t>José Eduardo</a:t>
            </a:r>
            <a:br>
              <a:rPr lang="pt-BR" sz="3600" dirty="0"/>
            </a:br>
            <a:r>
              <a:rPr lang="pt-BR" sz="3600" dirty="0"/>
              <a:t>Luiz Eduardo</a:t>
            </a:r>
            <a:br>
              <a:rPr lang="pt-BR" sz="3600" dirty="0"/>
            </a:br>
            <a:r>
              <a:rPr lang="pt-BR" sz="3600" dirty="0"/>
              <a:t>Marcello Alves</a:t>
            </a:r>
            <a:br>
              <a:rPr lang="pt-BR" sz="3600" dirty="0"/>
            </a:br>
            <a:r>
              <a:rPr lang="pt-BR" sz="3600" dirty="0"/>
              <a:t>Reinaldo Albernaz</a:t>
            </a:r>
            <a:br>
              <a:rPr lang="pt-BR" sz="3600" dirty="0"/>
            </a:br>
            <a:r>
              <a:rPr lang="pt-BR" sz="3600" dirty="0"/>
              <a:t>Robson Cardozo</a:t>
            </a:r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Rotinas Organizacionais.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8DE1F533-EED2-4693-B04E-C1A6D61C8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47721-F8BE-465D-BFD9-B94ECCD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8EB0-B84A-426C-9526-24C2BEE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 Tácito e Explícito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A976B0CF-B4C0-4EA0-BAC4-C0A8A09C5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1E6DE8-95CA-4B23-B76C-30EC587D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explícito e o tácito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1967B7-96A2-4F87-A210-A45F3032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555" y="2638045"/>
            <a:ext cx="7320241" cy="3101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“É possível distinguir dois tipos de conhecimento: o </a:t>
            </a:r>
            <a:r>
              <a:rPr lang="pt-BR" sz="2800" b="1" dirty="0"/>
              <a:t>explícito</a:t>
            </a:r>
            <a:r>
              <a:rPr lang="pt-BR" sz="2800" dirty="0"/>
              <a:t> e o </a:t>
            </a:r>
            <a:r>
              <a:rPr lang="pt-BR" sz="2800" b="1" dirty="0"/>
              <a:t>tácito</a:t>
            </a:r>
            <a:r>
              <a:rPr lang="pt-BR" sz="2800" dirty="0"/>
              <a:t>. O conhecimento explícito, ou codificado, refere-se ao conhecimento transmissível em linguagem formal, sistemática, enquanto o conhecimento tácito possui uma qualidade pessoal, tornando-se mais difícil de ser formalizado e comunicado”. - </a:t>
            </a:r>
            <a:r>
              <a:rPr lang="pt-BR" sz="2800" b="1" dirty="0"/>
              <a:t>Fleury (2002, p.139).</a:t>
            </a:r>
          </a:p>
        </p:txBody>
      </p:sp>
    </p:spTree>
    <p:extLst>
      <p:ext uri="{BB962C8B-B14F-4D97-AF65-F5344CB8AC3E}">
        <p14:creationId xmlns:p14="http://schemas.microsoft.com/office/powerpoint/2010/main" val="34065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4333704-4AE1-416B-A851-2767C4BAEB01}"/>
              </a:ext>
            </a:extLst>
          </p:cNvPr>
          <p:cNvSpPr txBox="1"/>
          <p:nvPr/>
        </p:nvSpPr>
        <p:spPr>
          <a:xfrm>
            <a:off x="405780" y="692696"/>
            <a:ext cx="3672408" cy="547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245619-ADCD-45B8-A6AC-EE0CFE78D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96305"/>
            <a:ext cx="7920880" cy="6665390"/>
          </a:xfr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9783" y="2606040"/>
            <a:ext cx="8989258" cy="1645920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Aprendizagem Organizacional e Vantagem Competitiva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B9BE4-F53E-4C50-9313-C1F896D2F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4E1A2C-63AB-4E9E-853D-84E0720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1A64BB-FC88-440A-A001-8619BA67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25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0</TotalTime>
  <Words>213</Words>
  <Application>Microsoft Office PowerPoint</Application>
  <PresentationFormat>Personalizar</PresentationFormat>
  <Paragraphs>27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Franklin Gothic Medium</vt:lpstr>
      <vt:lpstr>Gill Sans MT</vt:lpstr>
      <vt:lpstr>Open Sans</vt:lpstr>
      <vt:lpstr>Times New Roman</vt:lpstr>
      <vt:lpstr>Verdana</vt:lpstr>
      <vt:lpstr>Pacote</vt:lpstr>
      <vt:lpstr>ESTRATÉGIA E CONHECIMENTO</vt:lpstr>
      <vt:lpstr>Tópicos Abordados</vt:lpstr>
      <vt:lpstr>Conceito de Rotinas Organizacionais.</vt:lpstr>
      <vt:lpstr>Apresentação do PowerPoint</vt:lpstr>
      <vt:lpstr>Conhecimento Tácito e Explícito</vt:lpstr>
      <vt:lpstr>O explícito e o tácito</vt:lpstr>
      <vt:lpstr>Apresentação do PowerPoint</vt:lpstr>
      <vt:lpstr>Aprendizagem Organizacional e Vantagem Competitiva</vt:lpstr>
      <vt:lpstr>Apresentação do PowerPoint</vt:lpstr>
      <vt:lpstr>Competição, Inovação e Estratégias em Ambientes de Rápidas Mudanças Tecnológicas.</vt:lpstr>
      <vt:lpstr>Apresentação do PowerPoint</vt:lpstr>
      <vt:lpstr>Dynamic Capabilities</vt:lpstr>
      <vt:lpstr>Apresentação do PowerPoint</vt:lpstr>
      <vt:lpstr>Transferência de Know-how Interfirmas</vt:lpstr>
      <vt:lpstr>Apresentação do PowerPoint</vt:lpstr>
      <vt:lpstr>Fatores Culturais e Seus Efeitos na Implementação do Aprendizado e Multiplicadores  do Conhecimento nas Organizações</vt:lpstr>
      <vt:lpstr>Apresentação do PowerPoint</vt:lpstr>
      <vt:lpstr>Aquisição, Desenvolvimento, Transferência e Replicação do Conhecimento</vt:lpstr>
      <vt:lpstr>Apresentação do PowerPoint</vt:lpstr>
      <vt:lpstr>Exploration, Explotation e Path Dependency.</vt:lpstr>
      <vt:lpstr>Apresentação do PowerPoint</vt:lpstr>
      <vt:lpstr>Hítallo Flávyo José Eduardo Luiz Eduardo Marcello Alves Reinaldo Albernaz Robson Cardozo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2017-06-21T13:08:24Z</dcterms:created>
  <dcterms:modified xsi:type="dcterms:W3CDTF">2017-06-21T19:22:26Z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