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24"/>
    <a:srgbClr val="E2F2D1"/>
    <a:srgbClr val="8EB9A7"/>
    <a:srgbClr val="F55E4A"/>
    <a:srgbClr val="FAE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D7BC-E0DC-88B4-4FC8-4D9DEAC3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4FE5-5170-18AF-8087-356FDCE0D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6F45-F4FB-1D8B-059B-4A0CCA61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2676-360C-3CD1-001B-8D62905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4D5D-BFCE-D1D7-7AAA-882BDBA4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DD30-5464-C076-422D-8BE8DB49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9557-E249-10A3-9B72-E4270FFA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2898-AEB1-0FA7-48CA-02F1A84D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1FA3-FAF7-745E-FEA0-5C34E09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A045-5B08-CC39-8D20-C091232E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82C89-EC38-260F-9743-4E22593C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7D5BE-FBAE-A939-70FF-C2CD613FE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C787-BF87-CC46-E317-D5B5D7D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FCD4-095E-A600-BC90-B115E7E5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1651-B80B-4D15-B409-F3452539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F666-0477-2A0B-6CBA-F0EB070B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B4C1-D785-0A96-1287-A5F06C55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92FC-B9F3-E4F5-D3EA-54873D67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C110-A0BE-AB5A-F5A3-24554CA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73D3-8D39-718B-6D4B-13A6677D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49B8-ABEB-E232-BF0C-4B796B7B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B9D80-2DD9-A5AB-C8D6-2454A3FE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0D12-89E0-C77A-0257-84999F2D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B21D-E5A8-AAB3-0832-43156EF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4C18-F78B-E368-5F4B-768988ED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CD13-A895-827D-4D38-E78CB7F5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37B8-EDE3-95E3-FFC5-D923889E6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D7C34-75FD-E522-A29E-BDB5C730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4DC1C-E620-1C2C-4B5A-7B13DDE9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2F64-77FC-D5A2-FDE9-3936E398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5636-22FF-AFD5-22D3-FBA8090C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C5FF-1A6D-AC8B-3EED-AFEDB940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7709-951F-BD4C-AA86-5EF70C47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9FB07-A5B2-A005-05D5-8F8FB9C5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15060-0017-D32C-01CB-172D507A2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A7123-CA6A-20A4-5345-2CE44499A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4989-4CA0-EF8F-BDBD-D0C1C560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CE359-98B8-A6AC-4B93-0AEFCEE8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D42F0-96B0-FCB5-467D-9AE55591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7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8BD1-BC20-3140-D046-F6F70103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E8284-A849-60ED-E04F-6379C2D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07C86-FA2B-1BC4-F436-BB7C5C1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5D523-7955-8D08-9F41-37565F8C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27C7E-EC31-4D41-FEDE-EF62DB19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B14D9-A3D8-75DA-E33F-3E5BFDE3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FA9AD-F16C-A2EA-7ED9-251AF87D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E689-6761-C6AA-8FF2-84D3AEE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E13-1BC7-0A4F-861C-4837C479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5D2E3-96FB-0AFF-FB84-EE76E13DC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A8B8-A0EA-AE9B-35EB-CB1111CD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7EE03-FB1E-8DE0-8B6C-DEAF0FC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2270D-3FA8-7A2B-D287-87883761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001-3564-6586-7F73-3B07715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E1380-BC1D-0285-BFA5-8AA2C1549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605CE-3B5E-5C47-82D8-F93BF9F9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8279-431E-6D4E-4A24-0C08C41E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88FF-B885-329B-5F6B-B8265B1A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4EBA-99EA-E522-7A72-6AD0393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600B7-42C5-5E4C-B5C6-C4B38624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91E5-866E-9F53-646B-2564F869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59A0-7BB3-CFDF-55FC-53D15181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8C27-D51E-7F4C-B42B-6EB826A7DD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43FF-8033-6EA3-0F98-80856A289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94E4-D833-6B9C-3210-CF90F289D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74F9-A797-E348-8C91-D64FA8C3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04CA81-A684-8DA8-77AF-9494EA69F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</a:t>
            </a:r>
            <a:r>
              <a:rPr lang="en-US" b="1" dirty="0"/>
              <a:t>Star Petunia</a:t>
            </a:r>
            <a:r>
              <a:rPr lang="en-US" dirty="0"/>
              <a:t>, Skill Distillery Class 33</a:t>
            </a:r>
          </a:p>
          <a:p>
            <a:endParaRPr lang="en-US" dirty="0"/>
          </a:p>
          <a:p>
            <a:r>
              <a:rPr lang="en-US" dirty="0"/>
              <a:t>Christopher </a:t>
            </a:r>
            <a:r>
              <a:rPr lang="en-US" dirty="0" err="1"/>
              <a:t>Brite</a:t>
            </a:r>
            <a:r>
              <a:rPr lang="en-US" dirty="0"/>
              <a:t>, Max </a:t>
            </a:r>
            <a:r>
              <a:rPr lang="en-US" dirty="0" err="1"/>
              <a:t>Goduco</a:t>
            </a:r>
            <a:r>
              <a:rPr lang="en-US" dirty="0"/>
              <a:t>, Matthew Elmore</a:t>
            </a:r>
          </a:p>
          <a:p>
            <a:r>
              <a:rPr lang="en-US" b="1" dirty="0"/>
              <a:t>30 June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C8246-0ECC-120E-0C6F-AEFD9D4F3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8" t="16854" b="24291"/>
          <a:stretch/>
        </p:blipFill>
        <p:spPr>
          <a:xfrm>
            <a:off x="2124379" y="823537"/>
            <a:ext cx="7943242" cy="2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AD9C2A-CD4A-9E95-A6FC-BDE74E7A74E5}"/>
              </a:ext>
            </a:extLst>
          </p:cNvPr>
          <p:cNvSpPr/>
          <p:nvPr/>
        </p:nvSpPr>
        <p:spPr>
          <a:xfrm>
            <a:off x="-112735" y="-49048"/>
            <a:ext cx="12500975" cy="1251548"/>
          </a:xfrm>
          <a:prstGeom prst="rect">
            <a:avLst/>
          </a:prstGeom>
          <a:solidFill>
            <a:srgbClr val="046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06EC-8ED7-5C63-AF0B-6C1F9BFA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92" y="182563"/>
            <a:ext cx="10161608" cy="8373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nk flower with a yellow center&#10;&#10;Description automatically generated with medium confidence">
            <a:extLst>
              <a:ext uri="{FF2B5EF4-FFF2-40B4-BE49-F238E27FC236}">
                <a16:creationId xmlns:a16="http://schemas.microsoft.com/office/drawing/2014/main" id="{6665C910-BE6A-3CA7-FCB2-A1B1D0BB0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847" y="-49048"/>
            <a:ext cx="1668730" cy="1251548"/>
          </a:xfrm>
        </p:spPr>
      </p:pic>
    </p:spTree>
    <p:extLst>
      <p:ext uri="{BB962C8B-B14F-4D97-AF65-F5344CB8AC3E}">
        <p14:creationId xmlns:p14="http://schemas.microsoft.com/office/powerpoint/2010/main" val="66942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Elmore</dc:creator>
  <cp:lastModifiedBy>Matt Elmore</cp:lastModifiedBy>
  <cp:revision>2</cp:revision>
  <dcterms:created xsi:type="dcterms:W3CDTF">2022-06-29T14:45:30Z</dcterms:created>
  <dcterms:modified xsi:type="dcterms:W3CDTF">2022-06-30T01:42:30Z</dcterms:modified>
</cp:coreProperties>
</file>