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ECEF4-4CFF-43AC-ADF1-4B51F3874E52}" v="33" dt="2022-12-16T02:43:5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ARD GO" userId="e40bad3c-a12a-49f7-aa0b-b46cdf51b989" providerId="ADAL" clId="{2C2ECEF4-4CFF-43AC-ADF1-4B51F3874E52}"/>
    <pc:docChg chg="custSel addSld modSld">
      <pc:chgData name="MENARD GO" userId="e40bad3c-a12a-49f7-aa0b-b46cdf51b989" providerId="ADAL" clId="{2C2ECEF4-4CFF-43AC-ADF1-4B51F3874E52}" dt="2022-12-18T23:40:38.614" v="3069" actId="20577"/>
      <pc:docMkLst>
        <pc:docMk/>
      </pc:docMkLst>
      <pc:sldChg chg="addSp delSp modSp mod">
        <pc:chgData name="MENARD GO" userId="e40bad3c-a12a-49f7-aa0b-b46cdf51b989" providerId="ADAL" clId="{2C2ECEF4-4CFF-43AC-ADF1-4B51F3874E52}" dt="2022-12-18T23:40:38.614" v="3069" actId="20577"/>
        <pc:sldMkLst>
          <pc:docMk/>
          <pc:sldMk cId="2602038664" sldId="256"/>
        </pc:sldMkLst>
        <pc:spChg chg="mod">
          <ac:chgData name="MENARD GO" userId="e40bad3c-a12a-49f7-aa0b-b46cdf51b989" providerId="ADAL" clId="{2C2ECEF4-4CFF-43AC-ADF1-4B51F3874E52}" dt="2022-12-18T23:40:38.614" v="3069" actId="20577"/>
          <ac:spMkLst>
            <pc:docMk/>
            <pc:sldMk cId="2602038664" sldId="256"/>
            <ac:spMk id="4" creationId="{1E73B2C7-5C33-DB9C-1A65-2D1146D742EA}"/>
          </ac:spMkLst>
        </pc:spChg>
        <pc:spChg chg="mod">
          <ac:chgData name="MENARD GO" userId="e40bad3c-a12a-49f7-aa0b-b46cdf51b989" providerId="ADAL" clId="{2C2ECEF4-4CFF-43AC-ADF1-4B51F3874E52}" dt="2022-12-15T02:22:33.250" v="109" actId="20577"/>
          <ac:spMkLst>
            <pc:docMk/>
            <pc:sldMk cId="2602038664" sldId="256"/>
            <ac:spMk id="5" creationId="{BA691877-9B81-71FC-4733-6F56E1B5140D}"/>
          </ac:spMkLst>
        </pc:spChg>
        <pc:spChg chg="mod">
          <ac:chgData name="MENARD GO" userId="e40bad3c-a12a-49f7-aa0b-b46cdf51b989" providerId="ADAL" clId="{2C2ECEF4-4CFF-43AC-ADF1-4B51F3874E52}" dt="2022-12-15T02:22:35.653" v="111" actId="20577"/>
          <ac:spMkLst>
            <pc:docMk/>
            <pc:sldMk cId="2602038664" sldId="256"/>
            <ac:spMk id="8" creationId="{5EE1C620-A7F6-64D9-86B4-30C5DC2448FF}"/>
          </ac:spMkLst>
        </pc:spChg>
        <pc:spChg chg="mod">
          <ac:chgData name="MENARD GO" userId="e40bad3c-a12a-49f7-aa0b-b46cdf51b989" providerId="ADAL" clId="{2C2ECEF4-4CFF-43AC-ADF1-4B51F3874E52}" dt="2022-12-15T02:22:38.818" v="113" actId="20577"/>
          <ac:spMkLst>
            <pc:docMk/>
            <pc:sldMk cId="2602038664" sldId="256"/>
            <ac:spMk id="11" creationId="{DDCE5EC8-062A-2D2A-0BCD-FF69D1AB0865}"/>
          </ac:spMkLst>
        </pc:spChg>
        <pc:spChg chg="mod">
          <ac:chgData name="MENARD GO" userId="e40bad3c-a12a-49f7-aa0b-b46cdf51b989" providerId="ADAL" clId="{2C2ECEF4-4CFF-43AC-ADF1-4B51F3874E52}" dt="2022-12-15T23:46:14.528" v="993" actId="20577"/>
          <ac:spMkLst>
            <pc:docMk/>
            <pc:sldMk cId="2602038664" sldId="256"/>
            <ac:spMk id="14" creationId="{0927E882-672F-709B-3305-706CEA190CF5}"/>
          </ac:spMkLst>
        </pc:spChg>
        <pc:spChg chg="mod">
          <ac:chgData name="MENARD GO" userId="e40bad3c-a12a-49f7-aa0b-b46cdf51b989" providerId="ADAL" clId="{2C2ECEF4-4CFF-43AC-ADF1-4B51F3874E52}" dt="2022-12-15T03:09:32.767" v="279" actId="20577"/>
          <ac:spMkLst>
            <pc:docMk/>
            <pc:sldMk cId="2602038664" sldId="256"/>
            <ac:spMk id="16" creationId="{DF535C6D-76F3-191D-7A20-319369472B5A}"/>
          </ac:spMkLst>
        </pc:spChg>
        <pc:spChg chg="add del">
          <ac:chgData name="MENARD GO" userId="e40bad3c-a12a-49f7-aa0b-b46cdf51b989" providerId="ADAL" clId="{2C2ECEF4-4CFF-43AC-ADF1-4B51F3874E52}" dt="2022-12-15T02:18:56.599" v="1" actId="478"/>
          <ac:spMkLst>
            <pc:docMk/>
            <pc:sldMk cId="2602038664" sldId="256"/>
            <ac:spMk id="17" creationId="{2751A2E5-3D00-9B31-8299-BBF017D51804}"/>
          </ac:spMkLst>
        </pc:spChg>
        <pc:spChg chg="add mod">
          <ac:chgData name="MENARD GO" userId="e40bad3c-a12a-49f7-aa0b-b46cdf51b989" providerId="ADAL" clId="{2C2ECEF4-4CFF-43AC-ADF1-4B51F3874E52}" dt="2022-12-15T02:20:28.021" v="17" actId="164"/>
          <ac:spMkLst>
            <pc:docMk/>
            <pc:sldMk cId="2602038664" sldId="256"/>
            <ac:spMk id="18" creationId="{19464106-DA9C-1F7F-C3F0-AB9F0E903559}"/>
          </ac:spMkLst>
        </pc:spChg>
        <pc:spChg chg="add mod">
          <ac:chgData name="MENARD GO" userId="e40bad3c-a12a-49f7-aa0b-b46cdf51b989" providerId="ADAL" clId="{2C2ECEF4-4CFF-43AC-ADF1-4B51F3874E52}" dt="2022-12-15T02:20:28.021" v="17" actId="164"/>
          <ac:spMkLst>
            <pc:docMk/>
            <pc:sldMk cId="2602038664" sldId="256"/>
            <ac:spMk id="19" creationId="{6C29195B-7992-13EE-E4E8-202F1DD38282}"/>
          </ac:spMkLst>
        </pc:spChg>
        <pc:spChg chg="add mod">
          <ac:chgData name="MENARD GO" userId="e40bad3c-a12a-49f7-aa0b-b46cdf51b989" providerId="ADAL" clId="{2C2ECEF4-4CFF-43AC-ADF1-4B51F3874E52}" dt="2022-12-15T02:20:36.322" v="18" actId="164"/>
          <ac:spMkLst>
            <pc:docMk/>
            <pc:sldMk cId="2602038664" sldId="256"/>
            <ac:spMk id="20" creationId="{BB3EBFD7-0ACB-541C-DDA9-F3D9CCD35AF2}"/>
          </ac:spMkLst>
        </pc:spChg>
        <pc:spChg chg="add mod">
          <ac:chgData name="MENARD GO" userId="e40bad3c-a12a-49f7-aa0b-b46cdf51b989" providerId="ADAL" clId="{2C2ECEF4-4CFF-43AC-ADF1-4B51F3874E52}" dt="2022-12-15T02:20:43.722" v="19" actId="164"/>
          <ac:spMkLst>
            <pc:docMk/>
            <pc:sldMk cId="2602038664" sldId="256"/>
            <ac:spMk id="21" creationId="{F386E1C9-D144-C4F9-D71F-44F43222E0B3}"/>
          </ac:spMkLst>
        </pc:spChg>
        <pc:spChg chg="add mod">
          <ac:chgData name="MENARD GO" userId="e40bad3c-a12a-49f7-aa0b-b46cdf51b989" providerId="ADAL" clId="{2C2ECEF4-4CFF-43AC-ADF1-4B51F3874E52}" dt="2022-12-15T02:20:43.722" v="19" actId="164"/>
          <ac:spMkLst>
            <pc:docMk/>
            <pc:sldMk cId="2602038664" sldId="256"/>
            <ac:spMk id="22" creationId="{3E395789-9B55-7FA0-1FA4-B3441B545BE1}"/>
          </ac:spMkLst>
        </pc:spChg>
        <pc:spChg chg="add mod">
          <ac:chgData name="MENARD GO" userId="e40bad3c-a12a-49f7-aa0b-b46cdf51b989" providerId="ADAL" clId="{2C2ECEF4-4CFF-43AC-ADF1-4B51F3874E52}" dt="2022-12-15T02:20:06.308" v="16" actId="571"/>
          <ac:spMkLst>
            <pc:docMk/>
            <pc:sldMk cId="2602038664" sldId="256"/>
            <ac:spMk id="23" creationId="{EC6EA3FF-CF33-ACE4-800F-4FE5FDB04AA7}"/>
          </ac:spMkLst>
        </pc:spChg>
        <pc:spChg chg="add mod">
          <ac:chgData name="MENARD GO" userId="e40bad3c-a12a-49f7-aa0b-b46cdf51b989" providerId="ADAL" clId="{2C2ECEF4-4CFF-43AC-ADF1-4B51F3874E52}" dt="2022-12-15T03:02:09.200" v="236" actId="20577"/>
          <ac:spMkLst>
            <pc:docMk/>
            <pc:sldMk cId="2602038664" sldId="256"/>
            <ac:spMk id="27" creationId="{65A7C53D-CC13-3CA9-1FD2-0EF5CB5D3181}"/>
          </ac:spMkLst>
        </pc:spChg>
        <pc:grpChg chg="add mod">
          <ac:chgData name="MENARD GO" userId="e40bad3c-a12a-49f7-aa0b-b46cdf51b989" providerId="ADAL" clId="{2C2ECEF4-4CFF-43AC-ADF1-4B51F3874E52}" dt="2022-12-15T02:20:28.021" v="17" actId="164"/>
          <ac:grpSpMkLst>
            <pc:docMk/>
            <pc:sldMk cId="2602038664" sldId="256"/>
            <ac:grpSpMk id="24" creationId="{F4E6BB56-9754-10F5-B480-78F22EDB2D29}"/>
          </ac:grpSpMkLst>
        </pc:grpChg>
        <pc:grpChg chg="add mod">
          <ac:chgData name="MENARD GO" userId="e40bad3c-a12a-49f7-aa0b-b46cdf51b989" providerId="ADAL" clId="{2C2ECEF4-4CFF-43AC-ADF1-4B51F3874E52}" dt="2022-12-15T02:20:36.322" v="18" actId="164"/>
          <ac:grpSpMkLst>
            <pc:docMk/>
            <pc:sldMk cId="2602038664" sldId="256"/>
            <ac:grpSpMk id="25" creationId="{EC8EE806-C3F3-A9EC-8DED-08BFD16DAF3A}"/>
          </ac:grpSpMkLst>
        </pc:grpChg>
        <pc:grpChg chg="add mod">
          <ac:chgData name="MENARD GO" userId="e40bad3c-a12a-49f7-aa0b-b46cdf51b989" providerId="ADAL" clId="{2C2ECEF4-4CFF-43AC-ADF1-4B51F3874E52}" dt="2022-12-15T02:20:43.722" v="19" actId="164"/>
          <ac:grpSpMkLst>
            <pc:docMk/>
            <pc:sldMk cId="2602038664" sldId="256"/>
            <ac:grpSpMk id="26" creationId="{1A0D829D-AE6B-D3AB-6C72-E8DD5B6A644E}"/>
          </ac:grpSpMkLst>
        </pc:grpChg>
        <pc:picChg chg="mod">
          <ac:chgData name="MENARD GO" userId="e40bad3c-a12a-49f7-aa0b-b46cdf51b989" providerId="ADAL" clId="{2C2ECEF4-4CFF-43AC-ADF1-4B51F3874E52}" dt="2022-12-15T02:20:28.021" v="17" actId="164"/>
          <ac:picMkLst>
            <pc:docMk/>
            <pc:sldMk cId="2602038664" sldId="256"/>
            <ac:picMk id="7" creationId="{36E5D307-6697-26F6-C5DB-8DCB7098D582}"/>
          </ac:picMkLst>
        </pc:picChg>
        <pc:picChg chg="mod">
          <ac:chgData name="MENARD GO" userId="e40bad3c-a12a-49f7-aa0b-b46cdf51b989" providerId="ADAL" clId="{2C2ECEF4-4CFF-43AC-ADF1-4B51F3874E52}" dt="2022-12-15T02:20:36.322" v="18" actId="164"/>
          <ac:picMkLst>
            <pc:docMk/>
            <pc:sldMk cId="2602038664" sldId="256"/>
            <ac:picMk id="10" creationId="{520ECD07-34B2-7101-EB4D-262AA8319608}"/>
          </ac:picMkLst>
        </pc:picChg>
        <pc:picChg chg="mod">
          <ac:chgData name="MENARD GO" userId="e40bad3c-a12a-49f7-aa0b-b46cdf51b989" providerId="ADAL" clId="{2C2ECEF4-4CFF-43AC-ADF1-4B51F3874E52}" dt="2022-12-15T02:20:43.722" v="19" actId="164"/>
          <ac:picMkLst>
            <pc:docMk/>
            <pc:sldMk cId="2602038664" sldId="256"/>
            <ac:picMk id="13" creationId="{3D826873-5E35-48F0-281B-01E6E21A91A8}"/>
          </ac:picMkLst>
        </pc:picChg>
      </pc:sldChg>
      <pc:sldChg chg="addSp delSp modSp mod">
        <pc:chgData name="MENARD GO" userId="e40bad3c-a12a-49f7-aa0b-b46cdf51b989" providerId="ADAL" clId="{2C2ECEF4-4CFF-43AC-ADF1-4B51F3874E52}" dt="2022-12-15T23:55:38.815" v="1234" actId="1076"/>
        <pc:sldMkLst>
          <pc:docMk/>
          <pc:sldMk cId="2659636599" sldId="257"/>
        </pc:sldMkLst>
        <pc:spChg chg="add mod">
          <ac:chgData name="MENARD GO" userId="e40bad3c-a12a-49f7-aa0b-b46cdf51b989" providerId="ADAL" clId="{2C2ECEF4-4CFF-43AC-ADF1-4B51F3874E52}" dt="2022-12-15T23:55:38.815" v="1234" actId="1076"/>
          <ac:spMkLst>
            <pc:docMk/>
            <pc:sldMk cId="2659636599" sldId="257"/>
            <ac:spMk id="2" creationId="{1F16C01F-BE78-4625-47C5-4E2F0B6DD093}"/>
          </ac:spMkLst>
        </pc:spChg>
        <pc:spChg chg="add mod">
          <ac:chgData name="MENARD GO" userId="e40bad3c-a12a-49f7-aa0b-b46cdf51b989" providerId="ADAL" clId="{2C2ECEF4-4CFF-43AC-ADF1-4B51F3874E52}" dt="2022-12-15T23:55:33.864" v="1233" actId="1076"/>
          <ac:spMkLst>
            <pc:docMk/>
            <pc:sldMk cId="2659636599" sldId="257"/>
            <ac:spMk id="3" creationId="{960C979D-125D-97BC-C27B-5CF34B79C7D1}"/>
          </ac:spMkLst>
        </pc:spChg>
        <pc:spChg chg="mod">
          <ac:chgData name="MENARD GO" userId="e40bad3c-a12a-49f7-aa0b-b46cdf51b989" providerId="ADAL" clId="{2C2ECEF4-4CFF-43AC-ADF1-4B51F3874E52}" dt="2022-12-15T23:54:30.236" v="1224" actId="255"/>
          <ac:spMkLst>
            <pc:docMk/>
            <pc:sldMk cId="2659636599" sldId="257"/>
            <ac:spMk id="4" creationId="{9534CF85-2AE1-EE68-8607-0AFF124D0382}"/>
          </ac:spMkLst>
        </pc:spChg>
        <pc:spChg chg="mod">
          <ac:chgData name="MENARD GO" userId="e40bad3c-a12a-49f7-aa0b-b46cdf51b989" providerId="ADAL" clId="{2C2ECEF4-4CFF-43AC-ADF1-4B51F3874E52}" dt="2022-12-15T23:55:22.734" v="1231" actId="255"/>
          <ac:spMkLst>
            <pc:docMk/>
            <pc:sldMk cId="2659636599" sldId="257"/>
            <ac:spMk id="5" creationId="{14650F77-27D2-8176-C258-0423EE8359E6}"/>
          </ac:spMkLst>
        </pc:spChg>
        <pc:spChg chg="del mod">
          <ac:chgData name="MENARD GO" userId="e40bad3c-a12a-49f7-aa0b-b46cdf51b989" providerId="ADAL" clId="{2C2ECEF4-4CFF-43AC-ADF1-4B51F3874E52}" dt="2022-12-15T23:47:01.705" v="1035" actId="21"/>
          <ac:spMkLst>
            <pc:docMk/>
            <pc:sldMk cId="2659636599" sldId="257"/>
            <ac:spMk id="6" creationId="{3DBF7E6F-90EB-C9CD-974A-FF591BC59FC5}"/>
          </ac:spMkLst>
        </pc:spChg>
        <pc:spChg chg="mod">
          <ac:chgData name="MENARD GO" userId="e40bad3c-a12a-49f7-aa0b-b46cdf51b989" providerId="ADAL" clId="{2C2ECEF4-4CFF-43AC-ADF1-4B51F3874E52}" dt="2022-12-15T23:55:11.504" v="1230" actId="14100"/>
          <ac:spMkLst>
            <pc:docMk/>
            <pc:sldMk cId="2659636599" sldId="257"/>
            <ac:spMk id="7" creationId="{CB841F3A-C3B1-25FC-49FD-EB3265D9F086}"/>
          </ac:spMkLst>
        </pc:spChg>
        <pc:spChg chg="del mod">
          <ac:chgData name="MENARD GO" userId="e40bad3c-a12a-49f7-aa0b-b46cdf51b989" providerId="ADAL" clId="{2C2ECEF4-4CFF-43AC-ADF1-4B51F3874E52}" dt="2022-12-15T23:47:11.553" v="1038" actId="478"/>
          <ac:spMkLst>
            <pc:docMk/>
            <pc:sldMk cId="2659636599" sldId="257"/>
            <ac:spMk id="8" creationId="{21BB2E2A-EE89-72C2-9810-A814AB8DE06E}"/>
          </ac:spMkLst>
        </pc:spChg>
        <pc:spChg chg="add del mod">
          <ac:chgData name="MENARD GO" userId="e40bad3c-a12a-49f7-aa0b-b46cdf51b989" providerId="ADAL" clId="{2C2ECEF4-4CFF-43AC-ADF1-4B51F3874E52}" dt="2022-12-15T23:47:15.369" v="1039" actId="21"/>
          <ac:spMkLst>
            <pc:docMk/>
            <pc:sldMk cId="2659636599" sldId="257"/>
            <ac:spMk id="9" creationId="{C185787F-4878-7FF3-E3B3-78A001E06DEA}"/>
          </ac:spMkLst>
        </pc:spChg>
        <pc:spChg chg="add del mod">
          <ac:chgData name="MENARD GO" userId="e40bad3c-a12a-49f7-aa0b-b46cdf51b989" providerId="ADAL" clId="{2C2ECEF4-4CFF-43AC-ADF1-4B51F3874E52}" dt="2022-12-15T07:58:25.225" v="947"/>
          <ac:spMkLst>
            <pc:docMk/>
            <pc:sldMk cId="2659636599" sldId="257"/>
            <ac:spMk id="10" creationId="{B2CCF6B8-3599-ED76-92F6-2D26DD030AB6}"/>
          </ac:spMkLst>
        </pc:spChg>
        <pc:picChg chg="add del mod">
          <ac:chgData name="MENARD GO" userId="e40bad3c-a12a-49f7-aa0b-b46cdf51b989" providerId="ADAL" clId="{2C2ECEF4-4CFF-43AC-ADF1-4B51F3874E52}" dt="2022-12-15T23:47:15.369" v="1039" actId="21"/>
          <ac:picMkLst>
            <pc:docMk/>
            <pc:sldMk cId="2659636599" sldId="257"/>
            <ac:picMk id="12" creationId="{331CF528-864B-2A92-2E67-FC59AA73193C}"/>
          </ac:picMkLst>
        </pc:picChg>
      </pc:sldChg>
      <pc:sldChg chg="addSp delSp modSp new mod">
        <pc:chgData name="MENARD GO" userId="e40bad3c-a12a-49f7-aa0b-b46cdf51b989" providerId="ADAL" clId="{2C2ECEF4-4CFF-43AC-ADF1-4B51F3874E52}" dt="2022-12-15T23:58:03.494" v="1238" actId="1076"/>
        <pc:sldMkLst>
          <pc:docMk/>
          <pc:sldMk cId="4088500640" sldId="258"/>
        </pc:sldMkLst>
        <pc:spChg chg="del">
          <ac:chgData name="MENARD GO" userId="e40bad3c-a12a-49f7-aa0b-b46cdf51b989" providerId="ADAL" clId="{2C2ECEF4-4CFF-43AC-ADF1-4B51F3874E52}" dt="2022-12-15T23:46:27.065" v="995" actId="478"/>
          <ac:spMkLst>
            <pc:docMk/>
            <pc:sldMk cId="4088500640" sldId="258"/>
            <ac:spMk id="2" creationId="{6B3708B7-9C04-48E3-13B1-07D723C9CAC5}"/>
          </ac:spMkLst>
        </pc:spChg>
        <pc:spChg chg="del">
          <ac:chgData name="MENARD GO" userId="e40bad3c-a12a-49f7-aa0b-b46cdf51b989" providerId="ADAL" clId="{2C2ECEF4-4CFF-43AC-ADF1-4B51F3874E52}" dt="2022-12-15T23:46:28.659" v="996" actId="478"/>
          <ac:spMkLst>
            <pc:docMk/>
            <pc:sldMk cId="4088500640" sldId="258"/>
            <ac:spMk id="3" creationId="{CB9BEC93-A400-2A33-A536-ADE8E2185155}"/>
          </ac:spMkLst>
        </pc:spChg>
        <pc:spChg chg="add mod">
          <ac:chgData name="MENARD GO" userId="e40bad3c-a12a-49f7-aa0b-b46cdf51b989" providerId="ADAL" clId="{2C2ECEF4-4CFF-43AC-ADF1-4B51F3874E52}" dt="2022-12-15T23:47:54.800" v="1065" actId="20577"/>
          <ac:spMkLst>
            <pc:docMk/>
            <pc:sldMk cId="4088500640" sldId="258"/>
            <ac:spMk id="4" creationId="{1ACD4387-F6D9-BCDC-CE2C-E887F815E04B}"/>
          </ac:spMkLst>
        </pc:spChg>
        <pc:spChg chg="add mod">
          <ac:chgData name="MENARD GO" userId="e40bad3c-a12a-49f7-aa0b-b46cdf51b989" providerId="ADAL" clId="{2C2ECEF4-4CFF-43AC-ADF1-4B51F3874E52}" dt="2022-12-15T23:57:49.383" v="1235" actId="255"/>
          <ac:spMkLst>
            <pc:docMk/>
            <pc:sldMk cId="4088500640" sldId="258"/>
            <ac:spMk id="5" creationId="{F8B14C1D-3B9F-3811-F62B-39E12D28A6DC}"/>
          </ac:spMkLst>
        </pc:spChg>
        <pc:spChg chg="add mod">
          <ac:chgData name="MENARD GO" userId="e40bad3c-a12a-49f7-aa0b-b46cdf51b989" providerId="ADAL" clId="{2C2ECEF4-4CFF-43AC-ADF1-4B51F3874E52}" dt="2022-12-15T23:58:03.494" v="1238" actId="1076"/>
          <ac:spMkLst>
            <pc:docMk/>
            <pc:sldMk cId="4088500640" sldId="258"/>
            <ac:spMk id="6" creationId="{ECD68440-DD05-89A6-38F6-2EAD3AF95CF9}"/>
          </ac:spMkLst>
        </pc:spChg>
        <pc:picChg chg="add mod">
          <ac:chgData name="MENARD GO" userId="e40bad3c-a12a-49f7-aa0b-b46cdf51b989" providerId="ADAL" clId="{2C2ECEF4-4CFF-43AC-ADF1-4B51F3874E52}" dt="2022-12-15T23:58:01.199" v="1237" actId="1076"/>
          <ac:picMkLst>
            <pc:docMk/>
            <pc:sldMk cId="4088500640" sldId="258"/>
            <ac:picMk id="7" creationId="{919CCF98-B2B5-193A-C59A-4A57520F0042}"/>
          </ac:picMkLst>
        </pc:picChg>
      </pc:sldChg>
      <pc:sldChg chg="addSp delSp modSp new mod">
        <pc:chgData name="MENARD GO" userId="e40bad3c-a12a-49f7-aa0b-b46cdf51b989" providerId="ADAL" clId="{2C2ECEF4-4CFF-43AC-ADF1-4B51F3874E52}" dt="2022-12-18T23:37:37.747" v="3041" actId="113"/>
        <pc:sldMkLst>
          <pc:docMk/>
          <pc:sldMk cId="1354346277" sldId="259"/>
        </pc:sldMkLst>
        <pc:spChg chg="del">
          <ac:chgData name="MENARD GO" userId="e40bad3c-a12a-49f7-aa0b-b46cdf51b989" providerId="ADAL" clId="{2C2ECEF4-4CFF-43AC-ADF1-4B51F3874E52}" dt="2022-12-15T23:47:40.482" v="1061" actId="478"/>
          <ac:spMkLst>
            <pc:docMk/>
            <pc:sldMk cId="1354346277" sldId="259"/>
            <ac:spMk id="2" creationId="{0AB17DEE-99F8-8A96-794E-11866540B2F6}"/>
          </ac:spMkLst>
        </pc:spChg>
        <pc:spChg chg="del">
          <ac:chgData name="MENARD GO" userId="e40bad3c-a12a-49f7-aa0b-b46cdf51b989" providerId="ADAL" clId="{2C2ECEF4-4CFF-43AC-ADF1-4B51F3874E52}" dt="2022-12-15T23:47:41.374" v="1062" actId="478"/>
          <ac:spMkLst>
            <pc:docMk/>
            <pc:sldMk cId="1354346277" sldId="259"/>
            <ac:spMk id="3" creationId="{C31083D8-F3F2-B69C-63BC-8AB01B549A75}"/>
          </ac:spMkLst>
        </pc:spChg>
        <pc:spChg chg="add mod">
          <ac:chgData name="MENARD GO" userId="e40bad3c-a12a-49f7-aa0b-b46cdf51b989" providerId="ADAL" clId="{2C2ECEF4-4CFF-43AC-ADF1-4B51F3874E52}" dt="2022-12-15T23:50:25.537" v="1170" actId="14100"/>
          <ac:spMkLst>
            <pc:docMk/>
            <pc:sldMk cId="1354346277" sldId="259"/>
            <ac:spMk id="4" creationId="{00D48E2D-DFCC-7D9F-77E2-673364219755}"/>
          </ac:spMkLst>
        </pc:spChg>
        <pc:spChg chg="add del mod">
          <ac:chgData name="MENARD GO" userId="e40bad3c-a12a-49f7-aa0b-b46cdf51b989" providerId="ADAL" clId="{2C2ECEF4-4CFF-43AC-ADF1-4B51F3874E52}" dt="2022-12-15T23:50:29.360" v="1171" actId="478"/>
          <ac:spMkLst>
            <pc:docMk/>
            <pc:sldMk cId="1354346277" sldId="259"/>
            <ac:spMk id="5" creationId="{E3145E09-A9F1-4FE9-49B4-C843BCA676E1}"/>
          </ac:spMkLst>
        </pc:spChg>
        <pc:spChg chg="add mod">
          <ac:chgData name="MENARD GO" userId="e40bad3c-a12a-49f7-aa0b-b46cdf51b989" providerId="ADAL" clId="{2C2ECEF4-4CFF-43AC-ADF1-4B51F3874E52}" dt="2022-12-15T23:59:31.503" v="1325" actId="20577"/>
          <ac:spMkLst>
            <pc:docMk/>
            <pc:sldMk cId="1354346277" sldId="259"/>
            <ac:spMk id="6" creationId="{D1B232D4-AB72-A7F3-6B04-F613018079CD}"/>
          </ac:spMkLst>
        </pc:spChg>
        <pc:spChg chg="add mod">
          <ac:chgData name="MENARD GO" userId="e40bad3c-a12a-49f7-aa0b-b46cdf51b989" providerId="ADAL" clId="{2C2ECEF4-4CFF-43AC-ADF1-4B51F3874E52}" dt="2022-12-16T00:06:31.405" v="1612" actId="1076"/>
          <ac:spMkLst>
            <pc:docMk/>
            <pc:sldMk cId="1354346277" sldId="259"/>
            <ac:spMk id="9" creationId="{11E57221-479D-CA58-2655-85AD0FDE4703}"/>
          </ac:spMkLst>
        </pc:spChg>
        <pc:spChg chg="add mod">
          <ac:chgData name="MENARD GO" userId="e40bad3c-a12a-49f7-aa0b-b46cdf51b989" providerId="ADAL" clId="{2C2ECEF4-4CFF-43AC-ADF1-4B51F3874E52}" dt="2022-12-18T23:37:37.747" v="3041" actId="113"/>
          <ac:spMkLst>
            <pc:docMk/>
            <pc:sldMk cId="1354346277" sldId="259"/>
            <ac:spMk id="12" creationId="{8880AD02-8879-BADD-3B2D-AC13E522A391}"/>
          </ac:spMkLst>
        </pc:spChg>
        <pc:spChg chg="add mod">
          <ac:chgData name="MENARD GO" userId="e40bad3c-a12a-49f7-aa0b-b46cdf51b989" providerId="ADAL" clId="{2C2ECEF4-4CFF-43AC-ADF1-4B51F3874E52}" dt="2022-12-16T00:09:53.870" v="1635" actId="1076"/>
          <ac:spMkLst>
            <pc:docMk/>
            <pc:sldMk cId="1354346277" sldId="259"/>
            <ac:spMk id="15" creationId="{F95A25B8-8A38-6137-C53D-2F3053D71484}"/>
          </ac:spMkLst>
        </pc:spChg>
        <pc:spChg chg="add mod">
          <ac:chgData name="MENARD GO" userId="e40bad3c-a12a-49f7-aa0b-b46cdf51b989" providerId="ADAL" clId="{2C2ECEF4-4CFF-43AC-ADF1-4B51F3874E52}" dt="2022-12-16T00:09:21.853" v="1629" actId="571"/>
          <ac:spMkLst>
            <pc:docMk/>
            <pc:sldMk cId="1354346277" sldId="259"/>
            <ac:spMk id="16" creationId="{93745DD9-8415-309B-60BF-496AFD9FFA27}"/>
          </ac:spMkLst>
        </pc:spChg>
        <pc:spChg chg="add mod">
          <ac:chgData name="MENARD GO" userId="e40bad3c-a12a-49f7-aa0b-b46cdf51b989" providerId="ADAL" clId="{2C2ECEF4-4CFF-43AC-ADF1-4B51F3874E52}" dt="2022-12-16T00:09:29.613" v="1630" actId="571"/>
          <ac:spMkLst>
            <pc:docMk/>
            <pc:sldMk cId="1354346277" sldId="259"/>
            <ac:spMk id="17" creationId="{CABDDDE0-D4CF-5910-49F3-4839D6D6C227}"/>
          </ac:spMkLst>
        </pc:spChg>
        <pc:spChg chg="add mod">
          <ac:chgData name="MENARD GO" userId="e40bad3c-a12a-49f7-aa0b-b46cdf51b989" providerId="ADAL" clId="{2C2ECEF4-4CFF-43AC-ADF1-4B51F3874E52}" dt="2022-12-16T00:09:49.736" v="1634" actId="1076"/>
          <ac:spMkLst>
            <pc:docMk/>
            <pc:sldMk cId="1354346277" sldId="259"/>
            <ac:spMk id="18" creationId="{8569F7A1-C697-0543-1828-5B4BC4BC6712}"/>
          </ac:spMkLst>
        </pc:spChg>
        <pc:spChg chg="add mod">
          <ac:chgData name="MENARD GO" userId="e40bad3c-a12a-49f7-aa0b-b46cdf51b989" providerId="ADAL" clId="{2C2ECEF4-4CFF-43AC-ADF1-4B51F3874E52}" dt="2022-12-16T00:09:41.080" v="1633" actId="14100"/>
          <ac:spMkLst>
            <pc:docMk/>
            <pc:sldMk cId="1354346277" sldId="259"/>
            <ac:spMk id="19" creationId="{61712BC2-8378-6ACD-3957-87E31332330C}"/>
          </ac:spMkLst>
        </pc:spChg>
        <pc:spChg chg="add mod">
          <ac:chgData name="MENARD GO" userId="e40bad3c-a12a-49f7-aa0b-b46cdf51b989" providerId="ADAL" clId="{2C2ECEF4-4CFF-43AC-ADF1-4B51F3874E52}" dt="2022-12-16T00:10:03.296" v="1637" actId="14100"/>
          <ac:spMkLst>
            <pc:docMk/>
            <pc:sldMk cId="1354346277" sldId="259"/>
            <ac:spMk id="20" creationId="{91D4FF94-4921-A715-2D29-039EAF0EF5BC}"/>
          </ac:spMkLst>
        </pc:spChg>
        <pc:spChg chg="add mod">
          <ac:chgData name="MENARD GO" userId="e40bad3c-a12a-49f7-aa0b-b46cdf51b989" providerId="ADAL" clId="{2C2ECEF4-4CFF-43AC-ADF1-4B51F3874E52}" dt="2022-12-16T00:10:10.778" v="1639" actId="14100"/>
          <ac:spMkLst>
            <pc:docMk/>
            <pc:sldMk cId="1354346277" sldId="259"/>
            <ac:spMk id="21" creationId="{B863F6A1-9743-D2A6-2B54-23EB99FEC039}"/>
          </ac:spMkLst>
        </pc:spChg>
        <pc:spChg chg="add mod">
          <ac:chgData name="MENARD GO" userId="e40bad3c-a12a-49f7-aa0b-b46cdf51b989" providerId="ADAL" clId="{2C2ECEF4-4CFF-43AC-ADF1-4B51F3874E52}" dt="2022-12-16T00:13:25.507" v="1970" actId="20577"/>
          <ac:spMkLst>
            <pc:docMk/>
            <pc:sldMk cId="1354346277" sldId="259"/>
            <ac:spMk id="22" creationId="{85533352-C572-C2F1-985E-A4C5493F393D}"/>
          </ac:spMkLst>
        </pc:spChg>
        <pc:picChg chg="add mod">
          <ac:chgData name="MENARD GO" userId="e40bad3c-a12a-49f7-aa0b-b46cdf51b989" providerId="ADAL" clId="{2C2ECEF4-4CFF-43AC-ADF1-4B51F3874E52}" dt="2022-12-16T00:06:38.296" v="1614" actId="14100"/>
          <ac:picMkLst>
            <pc:docMk/>
            <pc:sldMk cId="1354346277" sldId="259"/>
            <ac:picMk id="8" creationId="{1218601E-7761-C12C-BF29-31DE1007984B}"/>
          </ac:picMkLst>
        </pc:picChg>
        <pc:picChg chg="add mod">
          <ac:chgData name="MENARD GO" userId="e40bad3c-a12a-49f7-aa0b-b46cdf51b989" providerId="ADAL" clId="{2C2ECEF4-4CFF-43AC-ADF1-4B51F3874E52}" dt="2022-12-16T00:06:56.214" v="1620" actId="14100"/>
          <ac:picMkLst>
            <pc:docMk/>
            <pc:sldMk cId="1354346277" sldId="259"/>
            <ac:picMk id="11" creationId="{DE93572F-5840-2D38-AC6D-8F8847F5FE91}"/>
          </ac:picMkLst>
        </pc:picChg>
        <pc:picChg chg="add mod">
          <ac:chgData name="MENARD GO" userId="e40bad3c-a12a-49f7-aa0b-b46cdf51b989" providerId="ADAL" clId="{2C2ECEF4-4CFF-43AC-ADF1-4B51F3874E52}" dt="2022-12-16T00:06:50.677" v="1617" actId="1076"/>
          <ac:picMkLst>
            <pc:docMk/>
            <pc:sldMk cId="1354346277" sldId="259"/>
            <ac:picMk id="14" creationId="{64EA9A61-DAAA-1D22-D684-8D55152132EF}"/>
          </ac:picMkLst>
        </pc:picChg>
      </pc:sldChg>
      <pc:sldChg chg="addSp delSp modSp new mod">
        <pc:chgData name="MENARD GO" userId="e40bad3c-a12a-49f7-aa0b-b46cdf51b989" providerId="ADAL" clId="{2C2ECEF4-4CFF-43AC-ADF1-4B51F3874E52}" dt="2022-12-18T23:36:58.416" v="3031" actId="1076"/>
        <pc:sldMkLst>
          <pc:docMk/>
          <pc:sldMk cId="3461533256" sldId="260"/>
        </pc:sldMkLst>
        <pc:spChg chg="del">
          <ac:chgData name="MENARD GO" userId="e40bad3c-a12a-49f7-aa0b-b46cdf51b989" providerId="ADAL" clId="{2C2ECEF4-4CFF-43AC-ADF1-4B51F3874E52}" dt="2022-12-16T00:21:07.484" v="1972" actId="478"/>
          <ac:spMkLst>
            <pc:docMk/>
            <pc:sldMk cId="3461533256" sldId="260"/>
            <ac:spMk id="2" creationId="{F3E7BF63-A282-E86A-74DB-92B56408C5E1}"/>
          </ac:spMkLst>
        </pc:spChg>
        <pc:spChg chg="del">
          <ac:chgData name="MENARD GO" userId="e40bad3c-a12a-49f7-aa0b-b46cdf51b989" providerId="ADAL" clId="{2C2ECEF4-4CFF-43AC-ADF1-4B51F3874E52}" dt="2022-12-16T00:21:08.160" v="1973" actId="478"/>
          <ac:spMkLst>
            <pc:docMk/>
            <pc:sldMk cId="3461533256" sldId="260"/>
            <ac:spMk id="3" creationId="{CE280BD7-EF84-8716-597C-D893FC866F72}"/>
          </ac:spMkLst>
        </pc:spChg>
        <pc:spChg chg="add mod">
          <ac:chgData name="MENARD GO" userId="e40bad3c-a12a-49f7-aa0b-b46cdf51b989" providerId="ADAL" clId="{2C2ECEF4-4CFF-43AC-ADF1-4B51F3874E52}" dt="2022-12-18T23:36:58.416" v="3031" actId="1076"/>
          <ac:spMkLst>
            <pc:docMk/>
            <pc:sldMk cId="3461533256" sldId="260"/>
            <ac:spMk id="4" creationId="{C77665BD-A856-D636-765F-646E5663ACD5}"/>
          </ac:spMkLst>
        </pc:spChg>
        <pc:spChg chg="add del mod">
          <ac:chgData name="MENARD GO" userId="e40bad3c-a12a-49f7-aa0b-b46cdf51b989" providerId="ADAL" clId="{2C2ECEF4-4CFF-43AC-ADF1-4B51F3874E52}" dt="2022-12-16T00:22:33.329" v="2006" actId="478"/>
          <ac:spMkLst>
            <pc:docMk/>
            <pc:sldMk cId="3461533256" sldId="260"/>
            <ac:spMk id="5" creationId="{C7BC426F-055E-52B8-7FCC-051A8FD70D5C}"/>
          </ac:spMkLst>
        </pc:spChg>
        <pc:graphicFrameChg chg="add mod modGraphic">
          <ac:chgData name="MENARD GO" userId="e40bad3c-a12a-49f7-aa0b-b46cdf51b989" providerId="ADAL" clId="{2C2ECEF4-4CFF-43AC-ADF1-4B51F3874E52}" dt="2022-12-16T02:43:53.930" v="3030"/>
          <ac:graphicFrameMkLst>
            <pc:docMk/>
            <pc:sldMk cId="3461533256" sldId="260"/>
            <ac:graphicFrameMk id="6" creationId="{6AE470E7-E6C7-67AE-B80E-20E28BD0752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E276-2FCE-E95D-C170-952E7147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504C7-1B76-42AD-62BA-8BBAEF452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7D81-0DFD-1695-38A5-3E744BB2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FC80-B518-E1E6-79F3-83411511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941E-8560-3FDC-1707-A4FA0EFB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246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EE89-6B6B-3311-E37B-8207BCE6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49FFA-1328-9569-D6C1-6CE9BC503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3030-6BE2-FFF7-78CB-2B79223D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56C97-E8A0-E351-E3BD-3B16377D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1093-9369-A9ED-1956-A4799811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74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A6BB9-BB41-DF69-A495-4241FF6AA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1DE36-01B8-705B-88FB-21D6D1E83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10AD-8FA2-E406-15C6-D44A1523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766A8-A074-F944-A4CE-D26ED190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EB99-8E04-3C53-D904-8519DC17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174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B02A-920A-BF0D-22D4-81F2EC78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A7B8-F41B-39B4-44AC-AFC620D6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5526-9571-A179-BD4F-3C83B398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51B63-0644-8E79-4558-BE1097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9186-E9AC-D326-DB0B-C3DEDBC2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38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27B9-A6B3-46D8-3A89-8C0B460D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C7A41-5460-EDC5-2C49-E27AB80C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67AD-3F7D-CED2-57C7-E0D8550F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830A3-8595-BD52-D535-412BC8F1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C99FE-ED6E-6EDD-0083-5463CDC8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673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A346-7F6B-804A-79B1-49CDCD97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CDE1-7385-5133-5E61-2A23A39FC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18396-1E0C-0D4F-5000-A491314C6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C473-414F-1BA9-B783-4F10FF42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F4BAB-5B2C-C2D5-5D2D-46DF2EB0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1430-D9DE-A5F8-26AB-5667D572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635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AC62-D126-7EF7-F9AF-0D00B043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C56FF-CCEC-26B6-FC4C-359585E4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9D3FB-C7AE-430C-F6CF-EC6A2890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57879-8ECA-D71C-592E-B6583EA44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60C22-D5DC-3AEC-4B4D-1F339F725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677DB-1065-F872-3942-07F6971A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2B538-B1C3-714A-D150-125044AA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425CA-E6F1-15FE-706A-AAA4731B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173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362F-603C-2B9C-1FDC-F953DED8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D1427-39DB-C207-C9E1-88CC0B27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19AC7-8DD0-53AC-7051-E014BC01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7540-A76E-5D52-F33D-03F98DBF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06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E3F18-887C-E3A7-E337-4CE3FFA1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7ACE4-A7C4-C84A-01C6-E8D67456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6CEEF-E463-4479-E611-FF903B81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6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956E-ACAF-736E-A0F1-BD466630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5611-F19C-B2CF-9C2F-DC294BC0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D860D-E4BA-EEC2-96E2-76C076F4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0145F-041B-4DC2-9077-89260588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7B27-1DE6-1B2E-C6D9-33DB0CA0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26102-1783-E041-2A5D-98709F91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00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D0D7-E059-2EC9-5F3B-37194DEC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71779-13D7-5B3A-A73F-DBDB4879A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CBAAA-385D-0326-2290-3FD5E7F3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38930-B6E0-4802-8A30-C57E5171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F893F-E846-F209-C42E-7A317FE8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E54CA-FBA6-DDDE-7FBD-F8775683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39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99863-E92D-630C-28DA-D00AA54B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4F9AC-C114-64E2-FF91-32FD9B43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2105-9CBF-AAEC-A362-37B88F699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261DC-E274-4BFA-BDC5-D6D49FB19DCF}" type="datetimeFigureOut">
              <a:rPr lang="en-PH" smtClean="0"/>
              <a:t>12/19/2022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F2A3-E2AC-ADB6-3543-F66CC98B1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0567-5654-64FC-2903-9AAB37D14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5716-7FCC-4089-BAA8-01C5EC59AD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371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3B2C7-5C33-DB9C-1A65-2D1146D742EA}"/>
              </a:ext>
            </a:extLst>
          </p:cNvPr>
          <p:cNvSpPr txBox="1"/>
          <p:nvPr/>
        </p:nvSpPr>
        <p:spPr>
          <a:xfrm>
            <a:off x="1894114" y="198796"/>
            <a:ext cx="8882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/>
              <a:t>Excel </a:t>
            </a:r>
            <a:r>
              <a:rPr lang="en-PH" sz="2400"/>
              <a:t>&amp; Visual Studio </a:t>
            </a:r>
            <a:r>
              <a:rPr lang="en-PH" sz="2400" dirty="0"/>
              <a:t>Database Connection Without Oracle Client</a:t>
            </a:r>
          </a:p>
          <a:p>
            <a:pPr algn="ctr"/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91877-9B81-71FC-4733-6F56E1B5140D}"/>
              </a:ext>
            </a:extLst>
          </p:cNvPr>
          <p:cNvSpPr txBox="1"/>
          <p:nvPr/>
        </p:nvSpPr>
        <p:spPr>
          <a:xfrm>
            <a:off x="446416" y="1522193"/>
            <a:ext cx="553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2. Under Project Properties in Visual Studio. Select Application the Assembly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1C620-A7F6-64D9-86B4-30C5DC2448FF}"/>
              </a:ext>
            </a:extLst>
          </p:cNvPr>
          <p:cNvSpPr txBox="1"/>
          <p:nvPr/>
        </p:nvSpPr>
        <p:spPr>
          <a:xfrm>
            <a:off x="446416" y="3826385"/>
            <a:ext cx="553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3. Check the “Make assembly COM-</a:t>
            </a:r>
            <a:r>
              <a:rPr lang="en-PH" sz="1000" dirty="0" err="1"/>
              <a:t>Visibl”e</a:t>
            </a:r>
            <a:endParaRPr lang="en-PH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E5EC8-062A-2D2A-0BCD-FF69D1AB0865}"/>
              </a:ext>
            </a:extLst>
          </p:cNvPr>
          <p:cNvSpPr txBox="1"/>
          <p:nvPr/>
        </p:nvSpPr>
        <p:spPr>
          <a:xfrm>
            <a:off x="6096000" y="1460181"/>
            <a:ext cx="553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4. Navigate to Compile then Check “Register for COM interop”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7E882-672F-709B-3305-706CEA190CF5}"/>
              </a:ext>
            </a:extLst>
          </p:cNvPr>
          <p:cNvSpPr txBox="1"/>
          <p:nvPr/>
        </p:nvSpPr>
        <p:spPr>
          <a:xfrm>
            <a:off x="645943" y="937460"/>
            <a:ext cx="363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A. Creating DLL in Visual Studio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35C6D-76F3-191D-7A20-319369472B5A}"/>
              </a:ext>
            </a:extLst>
          </p:cNvPr>
          <p:cNvSpPr txBox="1"/>
          <p:nvPr/>
        </p:nvSpPr>
        <p:spPr>
          <a:xfrm>
            <a:off x="6096000" y="6250390"/>
            <a:ext cx="553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5. Open Visual Studio as administrator then Build Application to generate </a:t>
            </a:r>
            <a:r>
              <a:rPr lang="en-PH" sz="1000" dirty="0" err="1"/>
              <a:t>dll</a:t>
            </a:r>
            <a:r>
              <a:rPr lang="en-PH" sz="1000" dirty="0"/>
              <a:t> and </a:t>
            </a:r>
            <a:r>
              <a:rPr lang="en-PH" sz="1000" dirty="0" err="1"/>
              <a:t>tlb</a:t>
            </a:r>
            <a:r>
              <a:rPr lang="en-PH" sz="1000" dirty="0"/>
              <a:t> file.  It will be in the Bin folder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E6BB56-9754-10F5-B480-78F22EDB2D29}"/>
              </a:ext>
            </a:extLst>
          </p:cNvPr>
          <p:cNvGrpSpPr/>
          <p:nvPr/>
        </p:nvGrpSpPr>
        <p:grpSpPr>
          <a:xfrm>
            <a:off x="593041" y="1834742"/>
            <a:ext cx="4360478" cy="1980501"/>
            <a:chOff x="593041" y="1834742"/>
            <a:chExt cx="4360478" cy="19805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E5D307-6697-26F6-C5DB-8DCB7098D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041" y="1834742"/>
              <a:ext cx="4360478" cy="1980501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9464106-DA9C-1F7F-C3F0-AB9F0E903559}"/>
                </a:ext>
              </a:extLst>
            </p:cNvPr>
            <p:cNvSpPr/>
            <p:nvPr/>
          </p:nvSpPr>
          <p:spPr>
            <a:xfrm>
              <a:off x="593041" y="1834742"/>
              <a:ext cx="885239" cy="246221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C29195B-7992-13EE-E4E8-202F1DD38282}"/>
                </a:ext>
              </a:extLst>
            </p:cNvPr>
            <p:cNvSpPr/>
            <p:nvPr/>
          </p:nvSpPr>
          <p:spPr>
            <a:xfrm>
              <a:off x="1451494" y="3212877"/>
              <a:ext cx="1009766" cy="246221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8EE806-C3F3-A9EC-8DED-08BFD16DAF3A}"/>
              </a:ext>
            </a:extLst>
          </p:cNvPr>
          <p:cNvGrpSpPr/>
          <p:nvPr/>
        </p:nvGrpSpPr>
        <p:grpSpPr>
          <a:xfrm>
            <a:off x="593041" y="4185725"/>
            <a:ext cx="4360478" cy="2438881"/>
            <a:chOff x="593041" y="4185725"/>
            <a:chExt cx="4360478" cy="24388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0ECD07-34B2-7101-EB4D-262AA8319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041" y="4185725"/>
              <a:ext cx="4360478" cy="2438881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B3EBFD7-0ACB-541C-DDA9-F3D9CCD35AF2}"/>
                </a:ext>
              </a:extLst>
            </p:cNvPr>
            <p:cNvSpPr/>
            <p:nvPr/>
          </p:nvSpPr>
          <p:spPr>
            <a:xfrm>
              <a:off x="652810" y="5995173"/>
              <a:ext cx="1480789" cy="246221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0D829D-AE6B-D3AB-6C72-E8DD5B6A644E}"/>
              </a:ext>
            </a:extLst>
          </p:cNvPr>
          <p:cNvGrpSpPr/>
          <p:nvPr/>
        </p:nvGrpSpPr>
        <p:grpSpPr>
          <a:xfrm>
            <a:off x="6563578" y="1741422"/>
            <a:ext cx="3965845" cy="4254133"/>
            <a:chOff x="6563578" y="1741422"/>
            <a:chExt cx="3965845" cy="42541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D826873-5E35-48F0-281B-01E6E21A9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3578" y="1741422"/>
              <a:ext cx="3965845" cy="4254133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386E1C9-D144-C4F9-D71F-44F43222E0B3}"/>
                </a:ext>
              </a:extLst>
            </p:cNvPr>
            <p:cNvSpPr/>
            <p:nvPr/>
          </p:nvSpPr>
          <p:spPr>
            <a:xfrm>
              <a:off x="7647970" y="5545593"/>
              <a:ext cx="1480789" cy="246221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E395789-9B55-7FA0-1FA4-B3441B545BE1}"/>
                </a:ext>
              </a:extLst>
            </p:cNvPr>
            <p:cNvSpPr/>
            <p:nvPr/>
          </p:nvSpPr>
          <p:spPr>
            <a:xfrm>
              <a:off x="6563578" y="1834742"/>
              <a:ext cx="885239" cy="246221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6EA3FF-CF33-ACE4-800F-4FE5FDB04AA7}"/>
              </a:ext>
            </a:extLst>
          </p:cNvPr>
          <p:cNvSpPr/>
          <p:nvPr/>
        </p:nvSpPr>
        <p:spPr>
          <a:xfrm>
            <a:off x="13618507" y="5545593"/>
            <a:ext cx="1480789" cy="24622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A7C53D-CC13-3CA9-1FD2-0EF5CB5D3181}"/>
              </a:ext>
            </a:extLst>
          </p:cNvPr>
          <p:cNvSpPr txBox="1"/>
          <p:nvPr/>
        </p:nvSpPr>
        <p:spPr>
          <a:xfrm>
            <a:off x="446416" y="1275972"/>
            <a:ext cx="553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1. Create a Class library in Visual Studio and install Managed Data Access from Nugget.</a:t>
            </a:r>
          </a:p>
        </p:txBody>
      </p:sp>
    </p:spTree>
    <p:extLst>
      <p:ext uri="{BB962C8B-B14F-4D97-AF65-F5344CB8AC3E}">
        <p14:creationId xmlns:p14="http://schemas.microsoft.com/office/powerpoint/2010/main" val="260203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4CF85-2AE1-EE68-8607-0AFF124D0382}"/>
              </a:ext>
            </a:extLst>
          </p:cNvPr>
          <p:cNvSpPr txBox="1"/>
          <p:nvPr/>
        </p:nvSpPr>
        <p:spPr>
          <a:xfrm>
            <a:off x="429638" y="453006"/>
            <a:ext cx="3630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B. Client Computer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50F77-27D2-8176-C258-0423EE8359E6}"/>
              </a:ext>
            </a:extLst>
          </p:cNvPr>
          <p:cNvSpPr txBox="1"/>
          <p:nvPr/>
        </p:nvSpPr>
        <p:spPr>
          <a:xfrm>
            <a:off x="346510" y="1773012"/>
            <a:ext cx="55367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PH" sz="1400" dirty="0"/>
              <a:t>Copy the </a:t>
            </a:r>
            <a:r>
              <a:rPr lang="en-PH" sz="1400" dirty="0" err="1"/>
              <a:t>dll</a:t>
            </a:r>
            <a:r>
              <a:rPr lang="en-PH" sz="1400" dirty="0"/>
              <a:t> and </a:t>
            </a:r>
            <a:r>
              <a:rPr lang="en-PH" sz="1400" dirty="0" err="1"/>
              <a:t>tlb</a:t>
            </a:r>
            <a:r>
              <a:rPr lang="en-PH" sz="1400" dirty="0"/>
              <a:t> file to client PC inside c:\windows\syswow64 </a:t>
            </a:r>
          </a:p>
          <a:p>
            <a:pPr marL="228600" indent="-228600">
              <a:buAutoNum type="arabicPeriod"/>
            </a:pPr>
            <a:r>
              <a:rPr lang="en-PH" sz="1400" dirty="0"/>
              <a:t>Copy Oracle.ManagedDataAccess.dll to client PC inside c:\windows\syswow64 </a:t>
            </a:r>
          </a:p>
          <a:p>
            <a:pPr marL="228600" indent="-228600">
              <a:buAutoNum type="arabicPeriod"/>
            </a:pPr>
            <a:r>
              <a:rPr lang="en-PH" sz="1400" dirty="0"/>
              <a:t>Open Command Prompt as Administrator</a:t>
            </a:r>
          </a:p>
          <a:p>
            <a:pPr marL="228600" indent="-228600">
              <a:buAutoNum type="arabicPeriod"/>
            </a:pPr>
            <a:r>
              <a:rPr lang="en-PH" sz="1400" dirty="0"/>
              <a:t>Navigate to C:\Windows\Microsoft.NET\Framework\v4.0.30319</a:t>
            </a:r>
          </a:p>
          <a:p>
            <a:pPr marL="228600" indent="-228600">
              <a:buAutoNum type="arabicPeriod"/>
            </a:pPr>
            <a:r>
              <a:rPr lang="en-PH" sz="1400" dirty="0"/>
              <a:t>Run “asmreg.exe c:\windows\syswow64 your_dll_file.dll /codebase”</a:t>
            </a:r>
          </a:p>
          <a:p>
            <a:pPr marL="228600" indent="-228600">
              <a:buAutoNum type="arabicPeriod"/>
            </a:pPr>
            <a:r>
              <a:rPr lang="en-PH" sz="1400" dirty="0"/>
              <a:t>Run regsvr32 c:\windows\syswow64 \ Oracle.ManagedDataAccess.dll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41F3A-C3B1-25FC-49FD-EB3265D9F086}"/>
              </a:ext>
            </a:extLst>
          </p:cNvPr>
          <p:cNvSpPr txBox="1"/>
          <p:nvPr/>
        </p:nvSpPr>
        <p:spPr>
          <a:xfrm>
            <a:off x="429637" y="1350702"/>
            <a:ext cx="698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DLL Registration (Skip this step if using the batch file in </a:t>
            </a:r>
            <a:r>
              <a:rPr lang="en-PH" dirty="0" err="1"/>
              <a:t>Sharepoint</a:t>
            </a:r>
            <a:r>
              <a:rPr lang="en-PH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6C01F-BE78-4625-47C5-4E2F0B6DD093}"/>
              </a:ext>
            </a:extLst>
          </p:cNvPr>
          <p:cNvSpPr txBox="1"/>
          <p:nvPr/>
        </p:nvSpPr>
        <p:spPr>
          <a:xfrm>
            <a:off x="429636" y="4318494"/>
            <a:ext cx="698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DLL Registration (Skip this step if using your own </a:t>
            </a:r>
            <a:r>
              <a:rPr lang="en-PH" dirty="0" err="1"/>
              <a:t>dll</a:t>
            </a:r>
            <a:r>
              <a:rPr lang="en-PH" dirty="0"/>
              <a:t> from Visual Studio</a:t>
            </a:r>
            <a:r>
              <a:rPr lang="en-PH" sz="1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C979D-125D-97BC-C27B-5CF34B79C7D1}"/>
              </a:ext>
            </a:extLst>
          </p:cNvPr>
          <p:cNvSpPr txBox="1"/>
          <p:nvPr/>
        </p:nvSpPr>
        <p:spPr>
          <a:xfrm>
            <a:off x="429637" y="4687826"/>
            <a:ext cx="5536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PH" sz="1400" dirty="0"/>
              <a:t>From CIT page in </a:t>
            </a:r>
            <a:r>
              <a:rPr lang="en-PH" sz="1400" dirty="0" err="1"/>
              <a:t>sharepoint</a:t>
            </a:r>
            <a:r>
              <a:rPr lang="en-PH" sz="1400" dirty="0"/>
              <a:t> navigate to Manuals / Excel Managed Data Access</a:t>
            </a:r>
          </a:p>
          <a:p>
            <a:pPr marL="228600" indent="-228600">
              <a:buAutoNum type="arabicPeriod"/>
            </a:pPr>
            <a:r>
              <a:rPr lang="en-PH" sz="1400" dirty="0"/>
              <a:t>Download All files and copy to a single folder in client pc</a:t>
            </a:r>
          </a:p>
          <a:p>
            <a:pPr marL="228600" indent="-228600">
              <a:buAutoNum type="arabicPeriod"/>
            </a:pPr>
            <a:r>
              <a:rPr lang="en-PH" sz="1400" dirty="0"/>
              <a:t>Open command Prompt in Administrator Mode</a:t>
            </a:r>
          </a:p>
          <a:p>
            <a:pPr marL="228600" indent="-228600">
              <a:buAutoNum type="arabicPeriod"/>
            </a:pPr>
            <a:r>
              <a:rPr lang="en-PH" sz="1400" dirty="0"/>
              <a:t>Run dataaccess.bat</a:t>
            </a:r>
          </a:p>
        </p:txBody>
      </p:sp>
    </p:spTree>
    <p:extLst>
      <p:ext uri="{BB962C8B-B14F-4D97-AF65-F5344CB8AC3E}">
        <p14:creationId xmlns:p14="http://schemas.microsoft.com/office/powerpoint/2010/main" val="265963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D4387-F6D9-BCDC-CE2C-E887F815E04B}"/>
              </a:ext>
            </a:extLst>
          </p:cNvPr>
          <p:cNvSpPr txBox="1"/>
          <p:nvPr/>
        </p:nvSpPr>
        <p:spPr>
          <a:xfrm>
            <a:off x="429638" y="453006"/>
            <a:ext cx="363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C. Excel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14C1D-3B9F-3811-F62B-39E12D28A6DC}"/>
              </a:ext>
            </a:extLst>
          </p:cNvPr>
          <p:cNvSpPr txBox="1"/>
          <p:nvPr/>
        </p:nvSpPr>
        <p:spPr>
          <a:xfrm>
            <a:off x="489357" y="1059948"/>
            <a:ext cx="5536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PH" sz="1400" dirty="0"/>
              <a:t>Inside Visual Basic Code Editor Navigate to Tools -&gt; References</a:t>
            </a:r>
          </a:p>
          <a:p>
            <a:pPr marL="228600" indent="-228600">
              <a:buAutoNum type="arabicPeriod"/>
            </a:pPr>
            <a:r>
              <a:rPr lang="en-PH" sz="1400" dirty="0"/>
              <a:t>Click browse and navigate to </a:t>
            </a:r>
            <a:r>
              <a:rPr lang="en-PH" sz="1400" dirty="0" err="1"/>
              <a:t>tlb</a:t>
            </a:r>
            <a:r>
              <a:rPr lang="en-PH" sz="1400" dirty="0"/>
              <a:t> file (c:/windows/syswow64)</a:t>
            </a:r>
          </a:p>
          <a:p>
            <a:pPr marL="228600" indent="-228600">
              <a:buAutoNum type="arabicPeriod"/>
            </a:pPr>
            <a:r>
              <a:rPr lang="en-PH" sz="1400" dirty="0"/>
              <a:t>After selecting the </a:t>
            </a:r>
            <a:r>
              <a:rPr lang="en-PH" sz="1400" dirty="0" err="1"/>
              <a:t>tlb</a:t>
            </a:r>
            <a:r>
              <a:rPr lang="en-PH" sz="1400" dirty="0"/>
              <a:t> file it should appear in the reference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68440-DD05-89A6-38F6-2EAD3AF95CF9}"/>
              </a:ext>
            </a:extLst>
          </p:cNvPr>
          <p:cNvSpPr txBox="1"/>
          <p:nvPr/>
        </p:nvSpPr>
        <p:spPr>
          <a:xfrm>
            <a:off x="489357" y="2549781"/>
            <a:ext cx="616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Sample Code in Excel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CCF98-B2B5-193A-C59A-4A57520F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44" y="3305869"/>
            <a:ext cx="11836956" cy="31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0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48E2D-DFCC-7D9F-77E2-673364219755}"/>
              </a:ext>
            </a:extLst>
          </p:cNvPr>
          <p:cNvSpPr txBox="1"/>
          <p:nvPr/>
        </p:nvSpPr>
        <p:spPr>
          <a:xfrm>
            <a:off x="429637" y="453006"/>
            <a:ext cx="462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D. Add registered </a:t>
            </a:r>
            <a:r>
              <a:rPr lang="en-PH" dirty="0" err="1"/>
              <a:t>dll</a:t>
            </a:r>
            <a:r>
              <a:rPr lang="en-PH" dirty="0"/>
              <a:t> to Visual studio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232D4-AB72-A7F3-6B04-F613018079CD}"/>
              </a:ext>
            </a:extLst>
          </p:cNvPr>
          <p:cNvSpPr txBox="1"/>
          <p:nvPr/>
        </p:nvSpPr>
        <p:spPr>
          <a:xfrm>
            <a:off x="489357" y="1059948"/>
            <a:ext cx="553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PH" sz="1000" dirty="0"/>
              <a:t>Under Project properties, navigate to Reference then click Add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8601E-7761-C12C-BF29-31DE1007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7" y="1440892"/>
            <a:ext cx="6419269" cy="24472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E57221-479D-CA58-2655-85AD0FDE4703}"/>
              </a:ext>
            </a:extLst>
          </p:cNvPr>
          <p:cNvSpPr txBox="1"/>
          <p:nvPr/>
        </p:nvSpPr>
        <p:spPr>
          <a:xfrm>
            <a:off x="431901" y="3893244"/>
            <a:ext cx="28258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2. Navigate to Browse and click Browse</a:t>
            </a:r>
          </a:p>
          <a:p>
            <a:r>
              <a:rPr lang="en-PH" sz="1000" dirty="0"/>
              <a:t>3. Select your </a:t>
            </a:r>
            <a:r>
              <a:rPr lang="en-PH" sz="1000" dirty="0" err="1"/>
              <a:t>dll</a:t>
            </a:r>
            <a:r>
              <a:rPr lang="en-PH" sz="1000" dirty="0"/>
              <a:t> in c:\windows\wowsys64</a:t>
            </a:r>
          </a:p>
          <a:p>
            <a:r>
              <a:rPr lang="en-PH" sz="1000" dirty="0"/>
              <a:t>4. Tick the check box on the </a:t>
            </a:r>
            <a:r>
              <a:rPr lang="en-PH" sz="1000" dirty="0" err="1"/>
              <a:t>dll</a:t>
            </a:r>
            <a:endParaRPr lang="en-PH" sz="1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3572F-5840-2D38-AC6D-8F8847F5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7" y="4506697"/>
            <a:ext cx="4569203" cy="2154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0AD02-8879-BADD-3B2D-AC13E522A391}"/>
              </a:ext>
            </a:extLst>
          </p:cNvPr>
          <p:cNvSpPr txBox="1"/>
          <p:nvPr/>
        </p:nvSpPr>
        <p:spPr>
          <a:xfrm>
            <a:off x="7649773" y="1183058"/>
            <a:ext cx="2825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5. Import </a:t>
            </a:r>
            <a:r>
              <a:rPr lang="en-PH" sz="1000" b="1" dirty="0" err="1">
                <a:solidFill>
                  <a:srgbClr val="FF0000"/>
                </a:solidFill>
              </a:rPr>
              <a:t>OracleAccess</a:t>
            </a:r>
            <a:endParaRPr lang="en-PH" sz="1000" b="1" dirty="0">
              <a:solidFill>
                <a:srgbClr val="FF0000"/>
              </a:solidFill>
            </a:endParaRPr>
          </a:p>
          <a:p>
            <a:r>
              <a:rPr lang="en-PH" sz="1000" dirty="0"/>
              <a:t>6.</a:t>
            </a:r>
            <a:r>
              <a:rPr lang="en-PH" sz="1000" b="1" dirty="0">
                <a:solidFill>
                  <a:srgbClr val="FF0000"/>
                </a:solidFill>
              </a:rPr>
              <a:t> </a:t>
            </a:r>
            <a:r>
              <a:rPr lang="en-PH" sz="1000" b="1" dirty="0" err="1">
                <a:solidFill>
                  <a:srgbClr val="FF0000"/>
                </a:solidFill>
              </a:rPr>
              <a:t>OracleGateway</a:t>
            </a:r>
            <a:r>
              <a:rPr lang="en-PH" sz="1000" b="1" dirty="0">
                <a:solidFill>
                  <a:srgbClr val="FF0000"/>
                </a:solidFill>
              </a:rPr>
              <a:t> </a:t>
            </a:r>
            <a:r>
              <a:rPr lang="en-PH" sz="1000" dirty="0"/>
              <a:t>Class can now be accessed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EA9A61-DAAA-1D22-D684-8D5515213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773" y="1808043"/>
            <a:ext cx="3971925" cy="23622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5A25B8-8A38-6137-C53D-2F3053D71484}"/>
              </a:ext>
            </a:extLst>
          </p:cNvPr>
          <p:cNvSpPr/>
          <p:nvPr/>
        </p:nvSpPr>
        <p:spPr>
          <a:xfrm>
            <a:off x="429637" y="1697164"/>
            <a:ext cx="568653" cy="2217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745DD9-8415-309B-60BF-496AFD9FFA27}"/>
              </a:ext>
            </a:extLst>
          </p:cNvPr>
          <p:cNvSpPr/>
          <p:nvPr/>
        </p:nvSpPr>
        <p:spPr>
          <a:xfrm>
            <a:off x="6382848" y="3429000"/>
            <a:ext cx="568653" cy="2217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BDDDE0-D4CF-5910-49F3-4839D6D6C227}"/>
              </a:ext>
            </a:extLst>
          </p:cNvPr>
          <p:cNvSpPr/>
          <p:nvPr/>
        </p:nvSpPr>
        <p:spPr>
          <a:xfrm>
            <a:off x="489357" y="4954917"/>
            <a:ext cx="568653" cy="2217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69F7A1-C697-0543-1828-5B4BC4BC6712}"/>
              </a:ext>
            </a:extLst>
          </p:cNvPr>
          <p:cNvSpPr/>
          <p:nvPr/>
        </p:nvSpPr>
        <p:spPr>
          <a:xfrm>
            <a:off x="3531136" y="6448380"/>
            <a:ext cx="568653" cy="2217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712BC2-8378-6ACD-3957-87E31332330C}"/>
              </a:ext>
            </a:extLst>
          </p:cNvPr>
          <p:cNvSpPr/>
          <p:nvPr/>
        </p:nvSpPr>
        <p:spPr>
          <a:xfrm>
            <a:off x="1469071" y="4733521"/>
            <a:ext cx="816929" cy="2217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D4FF94-4921-A715-2D29-039EAF0EF5BC}"/>
              </a:ext>
            </a:extLst>
          </p:cNvPr>
          <p:cNvSpPr/>
          <p:nvPr/>
        </p:nvSpPr>
        <p:spPr>
          <a:xfrm>
            <a:off x="7729911" y="2071396"/>
            <a:ext cx="2020579" cy="22268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63F6A1-9743-D2A6-2B54-23EB99FEC039}"/>
              </a:ext>
            </a:extLst>
          </p:cNvPr>
          <p:cNvSpPr/>
          <p:nvPr/>
        </p:nvSpPr>
        <p:spPr>
          <a:xfrm>
            <a:off x="8052394" y="3888143"/>
            <a:ext cx="3236111" cy="22268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533352-C572-C2F1-985E-A4C5493F393D}"/>
              </a:ext>
            </a:extLst>
          </p:cNvPr>
          <p:cNvSpPr txBox="1"/>
          <p:nvPr/>
        </p:nvSpPr>
        <p:spPr>
          <a:xfrm>
            <a:off x="6611266" y="4776565"/>
            <a:ext cx="28258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Note: </a:t>
            </a:r>
          </a:p>
          <a:p>
            <a:r>
              <a:rPr lang="en-PH" sz="1000" dirty="0"/>
              <a:t>1) Make sure you are using </a:t>
            </a:r>
            <a:r>
              <a:rPr lang="en-PH" sz="1000" dirty="0" err="1"/>
              <a:t>DotNet</a:t>
            </a:r>
            <a:r>
              <a:rPr lang="en-PH" sz="1000" dirty="0"/>
              <a:t> 4 version</a:t>
            </a:r>
          </a:p>
          <a:p>
            <a:endParaRPr lang="en-PH" sz="1000" dirty="0"/>
          </a:p>
          <a:p>
            <a:r>
              <a:rPr lang="en-PH" sz="1000" dirty="0"/>
              <a:t>2) Make sure to use the browse option and point to the </a:t>
            </a:r>
            <a:r>
              <a:rPr lang="en-PH" sz="1000" dirty="0" err="1"/>
              <a:t>dll</a:t>
            </a:r>
            <a:r>
              <a:rPr lang="en-PH" sz="1000" dirty="0"/>
              <a:t> in wowsys64.  The </a:t>
            </a:r>
            <a:r>
              <a:rPr lang="en-PH" sz="1000" dirty="0" err="1"/>
              <a:t>OracleAccess</a:t>
            </a:r>
            <a:r>
              <a:rPr lang="en-PH" sz="1000" dirty="0"/>
              <a:t> in the COM navigation bar points to the </a:t>
            </a:r>
            <a:r>
              <a:rPr lang="en-PH" sz="1000" dirty="0" err="1"/>
              <a:t>tlb</a:t>
            </a:r>
            <a:r>
              <a:rPr lang="en-PH" sz="1000" dirty="0"/>
              <a:t> file which cannot be used by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135434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665BD-A856-D636-765F-646E5663ACD5}"/>
              </a:ext>
            </a:extLst>
          </p:cNvPr>
          <p:cNvSpPr txBox="1"/>
          <p:nvPr/>
        </p:nvSpPr>
        <p:spPr>
          <a:xfrm>
            <a:off x="429637" y="260059"/>
            <a:ext cx="462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D. API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AE470E7-E6C7-67AE-B80E-20E28BD07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90685"/>
              </p:ext>
            </p:extLst>
          </p:nvPr>
        </p:nvGraphicFramePr>
        <p:xfrm>
          <a:off x="429637" y="954558"/>
          <a:ext cx="11507832" cy="57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958">
                  <a:extLst>
                    <a:ext uri="{9D8B030D-6E8A-4147-A177-3AD203B41FA5}">
                      <a16:colId xmlns:a16="http://schemas.microsoft.com/office/drawing/2014/main" val="3322897516"/>
                    </a:ext>
                  </a:extLst>
                </a:gridCol>
                <a:gridCol w="2876958">
                  <a:extLst>
                    <a:ext uri="{9D8B030D-6E8A-4147-A177-3AD203B41FA5}">
                      <a16:colId xmlns:a16="http://schemas.microsoft.com/office/drawing/2014/main" val="2454761596"/>
                    </a:ext>
                  </a:extLst>
                </a:gridCol>
                <a:gridCol w="2876958">
                  <a:extLst>
                    <a:ext uri="{9D8B030D-6E8A-4147-A177-3AD203B41FA5}">
                      <a16:colId xmlns:a16="http://schemas.microsoft.com/office/drawing/2014/main" val="895403382"/>
                    </a:ext>
                  </a:extLst>
                </a:gridCol>
                <a:gridCol w="2876958">
                  <a:extLst>
                    <a:ext uri="{9D8B030D-6E8A-4147-A177-3AD203B41FA5}">
                      <a16:colId xmlns:a16="http://schemas.microsoft.com/office/drawing/2014/main" val="1276852442"/>
                    </a:ext>
                  </a:extLst>
                </a:gridCol>
              </a:tblGrid>
              <a:tr h="761257">
                <a:tc>
                  <a:txBody>
                    <a:bodyPr/>
                    <a:lstStyle/>
                    <a:p>
                      <a:r>
                        <a:rPr lang="en-PH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 if Successful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 if error in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18660"/>
                  </a:ext>
                </a:extLst>
              </a:tr>
              <a:tr h="761257">
                <a:tc>
                  <a:txBody>
                    <a:bodyPr/>
                    <a:lstStyle/>
                    <a:p>
                      <a:r>
                        <a:rPr lang="en-PH" dirty="0" err="1"/>
                        <a:t>InputUpdate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Add / Delete / Update </a:t>
                      </a:r>
                    </a:p>
                    <a:p>
                      <a:r>
                        <a:rPr lang="en-PH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84970"/>
                  </a:ext>
                </a:extLst>
              </a:tr>
              <a:tr h="761257">
                <a:tc>
                  <a:txBody>
                    <a:bodyPr/>
                    <a:lstStyle/>
                    <a:p>
                      <a:r>
                        <a:rPr lang="en-PH" dirty="0" err="1"/>
                        <a:t>GetSpecificUpdate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Use if expecting to receive a value from a single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a single output from</a:t>
                      </a:r>
                    </a:p>
                    <a:p>
                      <a:r>
                        <a:rPr lang="en-PH" dirty="0"/>
                        <a:t>1</a:t>
                      </a:r>
                      <a:r>
                        <a:rPr lang="en-PH" baseline="30000" dirty="0"/>
                        <a:t>st</a:t>
                      </a:r>
                      <a:r>
                        <a:rPr lang="en-PH" dirty="0"/>
                        <a:t> line item 0 of Object reader</a:t>
                      </a:r>
                    </a:p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Blank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86250"/>
                  </a:ext>
                </a:extLst>
              </a:tr>
              <a:tr h="761257">
                <a:tc>
                  <a:txBody>
                    <a:bodyPr/>
                    <a:lstStyle/>
                    <a:p>
                      <a:r>
                        <a:rPr lang="en-PH" dirty="0" err="1"/>
                        <a:t>CheckExist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Check if query will result for a column of 1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True for 1 or more rows</a:t>
                      </a:r>
                    </a:p>
                    <a:p>
                      <a:r>
                        <a:rPr lang="en-PH" dirty="0"/>
                        <a:t>False if 0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86954"/>
                  </a:ext>
                </a:extLst>
              </a:tr>
              <a:tr h="761257">
                <a:tc>
                  <a:txBody>
                    <a:bodyPr/>
                    <a:lstStyle/>
                    <a:p>
                      <a:r>
                        <a:rPr lang="en-PH" dirty="0" err="1"/>
                        <a:t>GetMultiRecordColumn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Retrieves value with dynamic rows and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a 1d array. Columns are separated by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Err: &amp; error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73036"/>
                  </a:ext>
                </a:extLst>
              </a:tr>
              <a:tr h="761257">
                <a:tc>
                  <a:txBody>
                    <a:bodyPr/>
                    <a:lstStyle/>
                    <a:p>
                      <a:r>
                        <a:rPr lang="en-PH" dirty="0"/>
                        <a:t>Get </a:t>
                      </a:r>
                      <a:r>
                        <a:rPr lang="en-PH" dirty="0" err="1"/>
                        <a:t>MultiRow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Retrieves value with single column multiple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a 1d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Err: &amp; error message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0833"/>
                  </a:ext>
                </a:extLst>
              </a:tr>
              <a:tr h="761257">
                <a:tc>
                  <a:txBody>
                    <a:bodyPr/>
                    <a:lstStyle/>
                    <a:p>
                      <a:r>
                        <a:rPr lang="en-PH" dirty="0" err="1"/>
                        <a:t>GetMultiColumn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Retrieves value with single row and multiple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a 1d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Err: &amp; error message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77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53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529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MENARD  GO</dc:creator>
  <cp:lastModifiedBy>MENARD  GO</cp:lastModifiedBy>
  <cp:revision>1</cp:revision>
  <dcterms:created xsi:type="dcterms:W3CDTF">2022-12-15T01:48:55Z</dcterms:created>
  <dcterms:modified xsi:type="dcterms:W3CDTF">2022-12-18T23:40:38Z</dcterms:modified>
</cp:coreProperties>
</file>