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Prey-Predator Coexistence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M. Göksu Öztürk</a:t>
            </a:r>
            <a:br>
              <a:rPr lang="en"/>
            </a:br>
            <a:r>
              <a:rPr lang="en"/>
              <a:t>Evolutionary Dynamics</a:t>
            </a: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Camouflage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Consistent but small contribution</a:t>
            </a:r>
            <a:br>
              <a:rPr lang="en"/>
            </a:br>
            <a:r>
              <a:rPr lang="en"/>
              <a:t>while increasing percentage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Percentage of camouflage area histogram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Initial jump then decay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						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						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32004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625" y="1360525"/>
            <a:ext cx="3443274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Trap Mechanism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~70% of all equilibria have trapping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Visible positive correlation with percentage</a:t>
            </a: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399" y="1727149"/>
            <a:ext cx="3914749" cy="29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Communication has no effect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Preys can’t benefit from it for alertness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Even though signaling is implemented high level(position of predator)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Stamina has no visible effect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It might make a difference for large maps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More evidence is needed for a solid statement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Parameters as pairs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Big area size is bad for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Offensive skills(chasing, trapping)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Big area size is good for</a:t>
            </a:r>
          </a:p>
          <a:p>
            <a:pPr indent="-228600" lvl="2" marL="1371600">
              <a:spcBef>
                <a:spcPts val="0"/>
              </a:spcBef>
              <a:buChar char="■"/>
            </a:pPr>
            <a:r>
              <a:rPr lang="en"/>
              <a:t>Defensive skills(running, camouflage)</a:t>
            </a: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Restrictions and Future Work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Too many parameters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Exponential increase in number of simulations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Low range of parameters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Sparse histograms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Low confidence for suggestions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More than one simulation for each combination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Subsides the effect of randomness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More solid results</a:t>
            </a:r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Effective parameters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Map size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Trapping mechanism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Camouflage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Ineffective parameters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Communication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Stamina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More area is good for defensive and bad for offensive</a:t>
            </a:r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QUESTIONS??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Coexistence of species in a closed system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Predation interaction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Predator feeds on its prey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Aggressive predators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Small additional properties in environment</a:t>
            </a:r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800" y="1266325"/>
            <a:ext cx="285750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Additional features for agents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Many combinations, many simulations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Observe effect of parameters on survival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Explain survival of preys in long run</a:t>
            </a:r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Hard to explain analytically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Too many parameters and non-linearity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Agent-based Modeling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Independent, autonomous agents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Common in complex systems, evolutionary programming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Torus-shaped and grid map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No walls, border etc.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Initialization of agents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Random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Equal in number</a:t>
            </a: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Image result for torus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2475" y="2902150"/>
            <a:ext cx="2409824" cy="166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Changing every parameter is costly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Some parameters are kept constant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Population size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Duration of each simulation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Vision range and angle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Fitness of both species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Written in Python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/>
              <a:t>Visual environment for testing properties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Black: predator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White: prey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849" y="3022375"/>
            <a:ext cx="3076601" cy="16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Variable parameters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Map size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Speed and stamina(duration)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Camouflage area size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Warning mechanism(On, Off)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Trapping mechanism(On, Off)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One simulation for each combination</a:t>
            </a: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Major Parameters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Warning Mechanism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Warning signal of a predator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Hardly effective during chase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Camouflage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Preys are not seen by </a:t>
            </a:r>
            <a:br>
              <a:rPr lang="en"/>
            </a:br>
            <a:r>
              <a:rPr lang="en"/>
              <a:t>predators in specific areas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Predators keep chasing </a:t>
            </a:r>
            <a:br>
              <a:rPr lang="en"/>
            </a:br>
            <a:r>
              <a:rPr lang="en"/>
              <a:t>if locked on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Camouflaged in yellow area</a:t>
            </a: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300" y="2011375"/>
            <a:ext cx="4795548" cy="25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Major Parameters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Trap Mechanism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Preys can leave a trap behind with probability</a:t>
            </a:r>
            <a:br>
              <a:rPr lang="en"/>
            </a:br>
            <a:r>
              <a:rPr lang="en"/>
              <a:t>Unless they are being chased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Predators die if they touch a trap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Red: trap</a:t>
            </a: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025" y="1959424"/>
            <a:ext cx="4892973" cy="260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All the results are examined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Equilibria are filtered(freq btw 0.4-0.6)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Impact of parameters are inspected</a:t>
            </a:r>
            <a:br>
              <a:rPr lang="en"/>
            </a:br>
            <a:r>
              <a:rPr lang="en"/>
              <a:t>for equilibria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Histogram for each parameter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Map area size has the biggest effect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Less encounter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Better for defensive agents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800" y="1677400"/>
            <a:ext cx="3855500" cy="28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