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3" r:id="rId1"/>
  </p:sldMasterIdLst>
  <p:sldIdLst>
    <p:sldId id="256" r:id="rId2"/>
    <p:sldId id="257" r:id="rId3"/>
    <p:sldId id="258" r:id="rId4"/>
    <p:sldId id="261" r:id="rId5"/>
    <p:sldId id="264" r:id="rId6"/>
    <p:sldId id="260"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KULAKRISHNAN M" initials="GM" lastIdx="1" clrIdx="0">
    <p:extLst>
      <p:ext uri="{19B8F6BF-5375-455C-9EA6-DF929625EA0E}">
        <p15:presenceInfo xmlns:p15="http://schemas.microsoft.com/office/powerpoint/2012/main" userId="32c1f28d63a31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AKRISHNAN M" userId="32c1f28d63a31afe" providerId="LiveId" clId="{748E7FFC-2AC6-4BA2-87F0-A5AB07955E0B}"/>
    <pc:docChg chg="undo custSel addSld delSld modSld sldOrd">
      <pc:chgData name="GOKULAKRISHNAN M" userId="32c1f28d63a31afe" providerId="LiveId" clId="{748E7FFC-2AC6-4BA2-87F0-A5AB07955E0B}" dt="2023-02-13T17:21:42.963" v="2799"/>
      <pc:docMkLst>
        <pc:docMk/>
      </pc:docMkLst>
      <pc:sldChg chg="modSp mod modAnim">
        <pc:chgData name="GOKULAKRISHNAN M" userId="32c1f28d63a31afe" providerId="LiveId" clId="{748E7FFC-2AC6-4BA2-87F0-A5AB07955E0B}" dt="2023-02-13T16:30:17.630" v="2236"/>
        <pc:sldMkLst>
          <pc:docMk/>
          <pc:sldMk cId="2040272923" sldId="256"/>
        </pc:sldMkLst>
        <pc:spChg chg="mod">
          <ac:chgData name="GOKULAKRISHNAN M" userId="32c1f28d63a31afe" providerId="LiveId" clId="{748E7FFC-2AC6-4BA2-87F0-A5AB07955E0B}" dt="2023-02-13T16:11:52.128" v="2169" actId="1076"/>
          <ac:spMkLst>
            <pc:docMk/>
            <pc:sldMk cId="2040272923" sldId="256"/>
            <ac:spMk id="2" creationId="{7F4126B7-D067-A59D-0329-4033B92D77E4}"/>
          </ac:spMkLst>
        </pc:spChg>
        <pc:spChg chg="mod">
          <ac:chgData name="GOKULAKRISHNAN M" userId="32c1f28d63a31afe" providerId="LiveId" clId="{748E7FFC-2AC6-4BA2-87F0-A5AB07955E0B}" dt="2023-02-13T15:40:00.234" v="1750" actId="20577"/>
          <ac:spMkLst>
            <pc:docMk/>
            <pc:sldMk cId="2040272923" sldId="256"/>
            <ac:spMk id="3" creationId="{D62F506B-B6BC-4A6A-6A1D-43072C64611E}"/>
          </ac:spMkLst>
        </pc:spChg>
      </pc:sldChg>
      <pc:sldChg chg="modSp mod modTransition modAnim">
        <pc:chgData name="GOKULAKRISHNAN M" userId="32c1f28d63a31afe" providerId="LiveId" clId="{748E7FFC-2AC6-4BA2-87F0-A5AB07955E0B}" dt="2023-02-13T17:15:48.863" v="2761"/>
        <pc:sldMkLst>
          <pc:docMk/>
          <pc:sldMk cId="1752806553" sldId="257"/>
        </pc:sldMkLst>
        <pc:spChg chg="mod">
          <ac:chgData name="GOKULAKRISHNAN M" userId="32c1f28d63a31afe" providerId="LiveId" clId="{748E7FFC-2AC6-4BA2-87F0-A5AB07955E0B}" dt="2023-02-13T14:28:04.959" v="1158"/>
          <ac:spMkLst>
            <pc:docMk/>
            <pc:sldMk cId="1752806553" sldId="257"/>
            <ac:spMk id="2" creationId="{E39B95CD-9E60-729E-5821-4DFD4D6679BD}"/>
          </ac:spMkLst>
        </pc:spChg>
        <pc:spChg chg="mod">
          <ac:chgData name="GOKULAKRISHNAN M" userId="32c1f28d63a31afe" providerId="LiveId" clId="{748E7FFC-2AC6-4BA2-87F0-A5AB07955E0B}" dt="2023-02-13T14:30:32.001" v="1170" actId="14100"/>
          <ac:spMkLst>
            <pc:docMk/>
            <pc:sldMk cId="1752806553" sldId="257"/>
            <ac:spMk id="3" creationId="{288FC318-1069-3BCA-5C26-968721E3AF0C}"/>
          </ac:spMkLst>
        </pc:spChg>
      </pc:sldChg>
      <pc:sldChg chg="modSp mod ord modTransition modAnim">
        <pc:chgData name="GOKULAKRISHNAN M" userId="32c1f28d63a31afe" providerId="LiveId" clId="{748E7FFC-2AC6-4BA2-87F0-A5AB07955E0B}" dt="2023-02-13T17:17:09.912" v="2767"/>
        <pc:sldMkLst>
          <pc:docMk/>
          <pc:sldMk cId="3880504944" sldId="258"/>
        </pc:sldMkLst>
        <pc:spChg chg="mod">
          <ac:chgData name="GOKULAKRISHNAN M" userId="32c1f28d63a31afe" providerId="LiveId" clId="{748E7FFC-2AC6-4BA2-87F0-A5AB07955E0B}" dt="2023-02-13T14:28:04.959" v="1158"/>
          <ac:spMkLst>
            <pc:docMk/>
            <pc:sldMk cId="3880504944" sldId="258"/>
            <ac:spMk id="2" creationId="{51FA964B-8FCD-385B-927F-5864E1B76962}"/>
          </ac:spMkLst>
        </pc:spChg>
        <pc:spChg chg="mod">
          <ac:chgData name="GOKULAKRISHNAN M" userId="32c1f28d63a31afe" providerId="LiveId" clId="{748E7FFC-2AC6-4BA2-87F0-A5AB07955E0B}" dt="2023-02-13T14:35:00.744" v="1229" actId="14100"/>
          <ac:spMkLst>
            <pc:docMk/>
            <pc:sldMk cId="3880504944" sldId="258"/>
            <ac:spMk id="3" creationId="{B109C5EC-2E5A-77AB-2F7C-FC96F3563D73}"/>
          </ac:spMkLst>
        </pc:spChg>
      </pc:sldChg>
      <pc:sldChg chg="modSp del mod">
        <pc:chgData name="GOKULAKRISHNAN M" userId="32c1f28d63a31afe" providerId="LiveId" clId="{748E7FFC-2AC6-4BA2-87F0-A5AB07955E0B}" dt="2023-02-13T10:38:52.550" v="12" actId="2696"/>
        <pc:sldMkLst>
          <pc:docMk/>
          <pc:sldMk cId="1150908559" sldId="259"/>
        </pc:sldMkLst>
        <pc:spChg chg="mod">
          <ac:chgData name="GOKULAKRISHNAN M" userId="32c1f28d63a31afe" providerId="LiveId" clId="{748E7FFC-2AC6-4BA2-87F0-A5AB07955E0B}" dt="2023-02-13T10:35:23.941" v="2" actId="122"/>
          <ac:spMkLst>
            <pc:docMk/>
            <pc:sldMk cId="1150908559" sldId="259"/>
            <ac:spMk id="2" creationId="{51FA964B-8FCD-385B-927F-5864E1B76962}"/>
          </ac:spMkLst>
        </pc:spChg>
        <pc:spChg chg="mod">
          <ac:chgData name="GOKULAKRISHNAN M" userId="32c1f28d63a31afe" providerId="LiveId" clId="{748E7FFC-2AC6-4BA2-87F0-A5AB07955E0B}" dt="2023-02-13T10:38:33.313" v="11" actId="14100"/>
          <ac:spMkLst>
            <pc:docMk/>
            <pc:sldMk cId="1150908559" sldId="259"/>
            <ac:spMk id="3" creationId="{B109C5EC-2E5A-77AB-2F7C-FC96F3563D73}"/>
          </ac:spMkLst>
        </pc:spChg>
      </pc:sldChg>
      <pc:sldChg chg="modSp mod ord modTransition modAnim">
        <pc:chgData name="GOKULAKRISHNAN M" userId="32c1f28d63a31afe" providerId="LiveId" clId="{748E7FFC-2AC6-4BA2-87F0-A5AB07955E0B}" dt="2023-02-13T17:19:50.391" v="2787"/>
        <pc:sldMkLst>
          <pc:docMk/>
          <pc:sldMk cId="1874421761" sldId="260"/>
        </pc:sldMkLst>
        <pc:spChg chg="mod">
          <ac:chgData name="GOKULAKRISHNAN M" userId="32c1f28d63a31afe" providerId="LiveId" clId="{748E7FFC-2AC6-4BA2-87F0-A5AB07955E0B}" dt="2023-02-13T14:33:20.113" v="1200" actId="14100"/>
          <ac:spMkLst>
            <pc:docMk/>
            <pc:sldMk cId="1874421761" sldId="260"/>
            <ac:spMk id="2" creationId="{51FA964B-8FCD-385B-927F-5864E1B76962}"/>
          </ac:spMkLst>
        </pc:spChg>
        <pc:spChg chg="mod">
          <ac:chgData name="GOKULAKRISHNAN M" userId="32c1f28d63a31afe" providerId="LiveId" clId="{748E7FFC-2AC6-4BA2-87F0-A5AB07955E0B}" dt="2023-02-13T14:35:17.667" v="1230" actId="313"/>
          <ac:spMkLst>
            <pc:docMk/>
            <pc:sldMk cId="1874421761" sldId="260"/>
            <ac:spMk id="3" creationId="{B109C5EC-2E5A-77AB-2F7C-FC96F3563D73}"/>
          </ac:spMkLst>
        </pc:spChg>
      </pc:sldChg>
      <pc:sldChg chg="addSp delSp modSp new mod modTransition modClrScheme modAnim addCm delCm chgLayout">
        <pc:chgData name="GOKULAKRISHNAN M" userId="32c1f28d63a31afe" providerId="LiveId" clId="{748E7FFC-2AC6-4BA2-87F0-A5AB07955E0B}" dt="2023-02-13T17:18:00.879" v="2775"/>
        <pc:sldMkLst>
          <pc:docMk/>
          <pc:sldMk cId="2354646283" sldId="261"/>
        </pc:sldMkLst>
        <pc:spChg chg="del">
          <ac:chgData name="GOKULAKRISHNAN M" userId="32c1f28d63a31afe" providerId="LiveId" clId="{748E7FFC-2AC6-4BA2-87F0-A5AB07955E0B}" dt="2023-02-13T10:39:14.943" v="14" actId="700"/>
          <ac:spMkLst>
            <pc:docMk/>
            <pc:sldMk cId="2354646283" sldId="261"/>
            <ac:spMk id="2" creationId="{7406AACE-5664-1664-5D15-A87581DBCD4D}"/>
          </ac:spMkLst>
        </pc:spChg>
        <pc:spChg chg="del">
          <ac:chgData name="GOKULAKRISHNAN M" userId="32c1f28d63a31afe" providerId="LiveId" clId="{748E7FFC-2AC6-4BA2-87F0-A5AB07955E0B}" dt="2023-02-13T10:39:14.943" v="14" actId="700"/>
          <ac:spMkLst>
            <pc:docMk/>
            <pc:sldMk cId="2354646283" sldId="261"/>
            <ac:spMk id="3" creationId="{1E6D39E7-6042-BA3F-3B8A-79A6F76DB846}"/>
          </ac:spMkLst>
        </pc:spChg>
        <pc:spChg chg="add del mod ord">
          <ac:chgData name="GOKULAKRISHNAN M" userId="32c1f28d63a31afe" providerId="LiveId" clId="{748E7FFC-2AC6-4BA2-87F0-A5AB07955E0B}" dt="2023-02-13T10:39:56.217" v="16" actId="700"/>
          <ac:spMkLst>
            <pc:docMk/>
            <pc:sldMk cId="2354646283" sldId="261"/>
            <ac:spMk id="4" creationId="{B9D1ABB2-A89C-A9EF-6498-6991130AA154}"/>
          </ac:spMkLst>
        </pc:spChg>
        <pc:spChg chg="add del mod ord">
          <ac:chgData name="GOKULAKRISHNAN M" userId="32c1f28d63a31afe" providerId="LiveId" clId="{748E7FFC-2AC6-4BA2-87F0-A5AB07955E0B}" dt="2023-02-13T10:39:56.217" v="16" actId="700"/>
          <ac:spMkLst>
            <pc:docMk/>
            <pc:sldMk cId="2354646283" sldId="261"/>
            <ac:spMk id="5" creationId="{4F4B94B8-C598-4389-6FC3-244EE084F396}"/>
          </ac:spMkLst>
        </pc:spChg>
        <pc:spChg chg="add del mod ord">
          <ac:chgData name="GOKULAKRISHNAN M" userId="32c1f28d63a31afe" providerId="LiveId" clId="{748E7FFC-2AC6-4BA2-87F0-A5AB07955E0B}" dt="2023-02-13T10:40:08.365" v="17"/>
          <ac:spMkLst>
            <pc:docMk/>
            <pc:sldMk cId="2354646283" sldId="261"/>
            <ac:spMk id="6" creationId="{751F4746-A6E6-6110-FF5B-CC31AD00D3A9}"/>
          </ac:spMkLst>
        </pc:spChg>
        <pc:spChg chg="add del mod ord">
          <ac:chgData name="GOKULAKRISHNAN M" userId="32c1f28d63a31afe" providerId="LiveId" clId="{748E7FFC-2AC6-4BA2-87F0-A5AB07955E0B}" dt="2023-02-13T10:40:08.365" v="17"/>
          <ac:spMkLst>
            <pc:docMk/>
            <pc:sldMk cId="2354646283" sldId="261"/>
            <ac:spMk id="7" creationId="{AF431219-0DF7-91FB-4D66-AADCB3176E7E}"/>
          </ac:spMkLst>
        </pc:spChg>
        <pc:spChg chg="add del mod">
          <ac:chgData name="GOKULAKRISHNAN M" userId="32c1f28d63a31afe" providerId="LiveId" clId="{748E7FFC-2AC6-4BA2-87F0-A5AB07955E0B}" dt="2023-02-13T10:40:19.153" v="18" actId="700"/>
          <ac:spMkLst>
            <pc:docMk/>
            <pc:sldMk cId="2354646283" sldId="261"/>
            <ac:spMk id="8" creationId="{15BD4F37-51BD-DDE8-3144-BD3EEF7C75FD}"/>
          </ac:spMkLst>
        </pc:spChg>
        <pc:spChg chg="add del mod">
          <ac:chgData name="GOKULAKRISHNAN M" userId="32c1f28d63a31afe" providerId="LiveId" clId="{748E7FFC-2AC6-4BA2-87F0-A5AB07955E0B}" dt="2023-02-13T10:40:19.153" v="18" actId="700"/>
          <ac:spMkLst>
            <pc:docMk/>
            <pc:sldMk cId="2354646283" sldId="261"/>
            <ac:spMk id="9" creationId="{6ECFB71B-1DA9-8EBB-368F-5A49AFE23203}"/>
          </ac:spMkLst>
        </pc:spChg>
        <pc:spChg chg="add del mod ord">
          <ac:chgData name="GOKULAKRISHNAN M" userId="32c1f28d63a31afe" providerId="LiveId" clId="{748E7FFC-2AC6-4BA2-87F0-A5AB07955E0B}" dt="2023-02-13T10:41:18.487" v="22" actId="700"/>
          <ac:spMkLst>
            <pc:docMk/>
            <pc:sldMk cId="2354646283" sldId="261"/>
            <ac:spMk id="10" creationId="{126290D5-185E-B96B-36E1-3C619DFE7B09}"/>
          </ac:spMkLst>
        </pc:spChg>
        <pc:spChg chg="add del mod">
          <ac:chgData name="GOKULAKRISHNAN M" userId="32c1f28d63a31afe" providerId="LiveId" clId="{748E7FFC-2AC6-4BA2-87F0-A5AB07955E0B}" dt="2023-02-13T10:41:18.487" v="22" actId="700"/>
          <ac:spMkLst>
            <pc:docMk/>
            <pc:sldMk cId="2354646283" sldId="261"/>
            <ac:spMk id="11" creationId="{EDD8A58F-0308-FA3F-1CDA-6078411E258F}"/>
          </ac:spMkLst>
        </pc:spChg>
        <pc:spChg chg="add mod ord">
          <ac:chgData name="GOKULAKRISHNAN M" userId="32c1f28d63a31afe" providerId="LiveId" clId="{748E7FFC-2AC6-4BA2-87F0-A5AB07955E0B}" dt="2023-02-13T17:01:40.128" v="2513" actId="14100"/>
          <ac:spMkLst>
            <pc:docMk/>
            <pc:sldMk cId="2354646283" sldId="261"/>
            <ac:spMk id="12" creationId="{ADA8497A-910E-B4C6-D278-76613E851841}"/>
          </ac:spMkLst>
        </pc:spChg>
        <pc:spChg chg="add mod ord">
          <ac:chgData name="GOKULAKRISHNAN M" userId="32c1f28d63a31afe" providerId="LiveId" clId="{748E7FFC-2AC6-4BA2-87F0-A5AB07955E0B}" dt="2023-02-13T17:01:01.447" v="2512" actId="20577"/>
          <ac:spMkLst>
            <pc:docMk/>
            <pc:sldMk cId="2354646283" sldId="261"/>
            <ac:spMk id="13" creationId="{C17F56D3-448E-8803-0DA4-E3934C5B0F65}"/>
          </ac:spMkLst>
        </pc:spChg>
      </pc:sldChg>
      <pc:sldChg chg="modSp add mod modTransition modAnim chgLayout">
        <pc:chgData name="GOKULAKRISHNAN M" userId="32c1f28d63a31afe" providerId="LiveId" clId="{748E7FFC-2AC6-4BA2-87F0-A5AB07955E0B}" dt="2023-02-13T17:21:42.963" v="2799"/>
        <pc:sldMkLst>
          <pc:docMk/>
          <pc:sldMk cId="195012013" sldId="262"/>
        </pc:sldMkLst>
        <pc:spChg chg="mod ord">
          <ac:chgData name="GOKULAKRISHNAN M" userId="32c1f28d63a31afe" providerId="LiveId" clId="{748E7FFC-2AC6-4BA2-87F0-A5AB07955E0B}" dt="2023-02-13T16:02:04.303" v="2143" actId="700"/>
          <ac:spMkLst>
            <pc:docMk/>
            <pc:sldMk cId="195012013" sldId="262"/>
            <ac:spMk id="12" creationId="{ADA8497A-910E-B4C6-D278-76613E851841}"/>
          </ac:spMkLst>
        </pc:spChg>
        <pc:spChg chg="mod ord">
          <ac:chgData name="GOKULAKRISHNAN M" userId="32c1f28d63a31afe" providerId="LiveId" clId="{748E7FFC-2AC6-4BA2-87F0-A5AB07955E0B}" dt="2023-02-13T16:37:41.573" v="2246" actId="20577"/>
          <ac:spMkLst>
            <pc:docMk/>
            <pc:sldMk cId="195012013" sldId="262"/>
            <ac:spMk id="13" creationId="{C17F56D3-448E-8803-0DA4-E3934C5B0F65}"/>
          </ac:spMkLst>
        </pc:spChg>
      </pc:sldChg>
      <pc:sldChg chg="modSp add del mod modTransition">
        <pc:chgData name="GOKULAKRISHNAN M" userId="32c1f28d63a31afe" providerId="LiveId" clId="{748E7FFC-2AC6-4BA2-87F0-A5AB07955E0B}" dt="2023-02-13T15:35:47.948" v="1281" actId="2696"/>
        <pc:sldMkLst>
          <pc:docMk/>
          <pc:sldMk cId="821826153" sldId="263"/>
        </pc:sldMkLst>
        <pc:spChg chg="mod">
          <ac:chgData name="GOKULAKRISHNAN M" userId="32c1f28d63a31afe" providerId="LiveId" clId="{748E7FFC-2AC6-4BA2-87F0-A5AB07955E0B}" dt="2023-02-13T15:34:29.629" v="1279" actId="1076"/>
          <ac:spMkLst>
            <pc:docMk/>
            <pc:sldMk cId="821826153" sldId="263"/>
            <ac:spMk id="2" creationId="{7F4126B7-D067-A59D-0329-4033B92D77E4}"/>
          </ac:spMkLst>
        </pc:spChg>
      </pc:sldChg>
      <pc:sldChg chg="modSp add mod modTransition modAnim">
        <pc:chgData name="GOKULAKRISHNAN M" userId="32c1f28d63a31afe" providerId="LiveId" clId="{748E7FFC-2AC6-4BA2-87F0-A5AB07955E0B}" dt="2023-02-13T17:20:34.892" v="2793"/>
        <pc:sldMkLst>
          <pc:docMk/>
          <pc:sldMk cId="3246258575" sldId="263"/>
        </pc:sldMkLst>
        <pc:spChg chg="mod">
          <ac:chgData name="GOKULAKRISHNAN M" userId="32c1f28d63a31afe" providerId="LiveId" clId="{748E7FFC-2AC6-4BA2-87F0-A5AB07955E0B}" dt="2023-02-13T15:54:24.694" v="2131" actId="20577"/>
          <ac:spMkLst>
            <pc:docMk/>
            <pc:sldMk cId="3246258575" sldId="263"/>
            <ac:spMk id="2" creationId="{51FA964B-8FCD-385B-927F-5864E1B76962}"/>
          </ac:spMkLst>
        </pc:spChg>
        <pc:spChg chg="mod">
          <ac:chgData name="GOKULAKRISHNAN M" userId="32c1f28d63a31afe" providerId="LiveId" clId="{748E7FFC-2AC6-4BA2-87F0-A5AB07955E0B}" dt="2023-02-13T16:35:57.112" v="2243" actId="2710"/>
          <ac:spMkLst>
            <pc:docMk/>
            <pc:sldMk cId="3246258575" sldId="263"/>
            <ac:spMk id="3" creationId="{B109C5EC-2E5A-77AB-2F7C-FC96F3563D73}"/>
          </ac:spMkLst>
        </pc:spChg>
      </pc:sldChg>
      <pc:sldChg chg="modSp add mod modAnim">
        <pc:chgData name="GOKULAKRISHNAN M" userId="32c1f28d63a31afe" providerId="LiveId" clId="{748E7FFC-2AC6-4BA2-87F0-A5AB07955E0B}" dt="2023-02-13T17:18:50.771" v="2781"/>
        <pc:sldMkLst>
          <pc:docMk/>
          <pc:sldMk cId="923633324" sldId="264"/>
        </pc:sldMkLst>
        <pc:spChg chg="mod">
          <ac:chgData name="GOKULAKRISHNAN M" userId="32c1f28d63a31afe" providerId="LiveId" clId="{748E7FFC-2AC6-4BA2-87F0-A5AB07955E0B}" dt="2023-02-13T17:08:29.631" v="2744" actId="20577"/>
          <ac:spMkLst>
            <pc:docMk/>
            <pc:sldMk cId="923633324" sldId="264"/>
            <ac:spMk id="13" creationId="{C17F56D3-448E-8803-0DA4-E3934C5B0F65}"/>
          </ac:spMkLst>
        </pc:spChg>
      </pc:sldChg>
      <pc:sldChg chg="modSp add del mod modTransition">
        <pc:chgData name="GOKULAKRISHNAN M" userId="32c1f28d63a31afe" providerId="LiveId" clId="{748E7FFC-2AC6-4BA2-87F0-A5AB07955E0B}" dt="2023-02-13T16:23:32.349" v="2189" actId="2696"/>
        <pc:sldMkLst>
          <pc:docMk/>
          <pc:sldMk cId="3886736008" sldId="264"/>
        </pc:sldMkLst>
        <pc:spChg chg="mod">
          <ac:chgData name="GOKULAKRISHNAN M" userId="32c1f28d63a31afe" providerId="LiveId" clId="{748E7FFC-2AC6-4BA2-87F0-A5AB07955E0B}" dt="2023-02-13T16:21:21.199" v="2176" actId="14100"/>
          <ac:spMkLst>
            <pc:docMk/>
            <pc:sldMk cId="3886736008" sldId="264"/>
            <ac:spMk id="2" creationId="{E39B95CD-9E60-729E-5821-4DFD4D6679B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5674A4D8-90D9-4F74-99A1-CDEC3CAEC29B}" type="datetimeFigureOut">
              <a:rPr lang="en-IN" smtClean="0"/>
              <a:t>13-02-2023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38978BA-26AC-4D1B-8B8C-290EA63E4C48}" type="slidenum">
              <a:rPr lang="en-IN" smtClean="0"/>
              <a:t>‹#›</a:t>
            </a:fld>
            <a:endParaRPr lang="en-IN"/>
          </a:p>
        </p:txBody>
      </p:sp>
    </p:spTree>
    <p:extLst>
      <p:ext uri="{BB962C8B-B14F-4D97-AF65-F5344CB8AC3E}">
        <p14:creationId xmlns:p14="http://schemas.microsoft.com/office/powerpoint/2010/main" val="23796755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4A4D8-90D9-4F74-99A1-CDEC3CAEC29B}"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978BA-26AC-4D1B-8B8C-290EA63E4C48}"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060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4A4D8-90D9-4F74-99A1-CDEC3CAEC29B}"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978BA-26AC-4D1B-8B8C-290EA63E4C48}"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157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4A4D8-90D9-4F74-99A1-CDEC3CAEC29B}"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978BA-26AC-4D1B-8B8C-290EA63E4C48}"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993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4A4D8-90D9-4F74-99A1-CDEC3CAEC29B}"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978BA-26AC-4D1B-8B8C-290EA63E4C48}"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83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74A4D8-90D9-4F74-99A1-CDEC3CAEC29B}"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978BA-26AC-4D1B-8B8C-290EA63E4C48}"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2312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74A4D8-90D9-4F74-99A1-CDEC3CAEC29B}" type="datetimeFigureOut">
              <a:rPr lang="en-IN" smtClean="0"/>
              <a:t>13-02-2023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8978BA-26AC-4D1B-8B8C-290EA63E4C48}" type="slidenum">
              <a:rPr lang="en-IN" smtClean="0"/>
              <a:t>‹#›</a:t>
            </a:fld>
            <a:endParaRPr lang="en-IN"/>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520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74A4D8-90D9-4F74-99A1-CDEC3CAEC29B}" type="datetimeFigureOut">
              <a:rPr lang="en-IN" smtClean="0"/>
              <a:t>13-02-2023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8978BA-26AC-4D1B-8B8C-290EA63E4C48}"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338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4A4D8-90D9-4F74-99A1-CDEC3CAEC29B}" type="datetimeFigureOut">
              <a:rPr lang="en-IN" smtClean="0"/>
              <a:t>13-02-2023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8978BA-26AC-4D1B-8B8C-290EA63E4C48}" type="slidenum">
              <a:rPr lang="en-IN" smtClean="0"/>
              <a:t>‹#›</a:t>
            </a:fld>
            <a:endParaRPr lang="en-IN"/>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968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74A4D8-90D9-4F74-99A1-CDEC3CAEC29B}"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978BA-26AC-4D1B-8B8C-290EA63E4C48}" type="slidenum">
              <a:rPr lang="en-IN" smtClean="0"/>
              <a:t>‹#›</a:t>
            </a:fld>
            <a:endParaRPr lang="en-IN"/>
          </a:p>
        </p:txBody>
      </p:sp>
    </p:spTree>
    <p:extLst>
      <p:ext uri="{BB962C8B-B14F-4D97-AF65-F5344CB8AC3E}">
        <p14:creationId xmlns:p14="http://schemas.microsoft.com/office/powerpoint/2010/main" val="237940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74A4D8-90D9-4F74-99A1-CDEC3CAEC29B}"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8978BA-26AC-4D1B-8B8C-290EA63E4C48}" type="slidenum">
              <a:rPr lang="en-IN" smtClean="0"/>
              <a:t>‹#›</a:t>
            </a:fld>
            <a:endParaRPr lang="en-IN"/>
          </a:p>
        </p:txBody>
      </p:sp>
    </p:spTree>
    <p:extLst>
      <p:ext uri="{BB962C8B-B14F-4D97-AF65-F5344CB8AC3E}">
        <p14:creationId xmlns:p14="http://schemas.microsoft.com/office/powerpoint/2010/main" val="2719049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5674A4D8-90D9-4F74-99A1-CDEC3CAEC29B}" type="datetimeFigureOut">
              <a:rPr lang="en-IN" smtClean="0"/>
              <a:t>13-02-2023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638978BA-26AC-4D1B-8B8C-290EA63E4C48}" type="slidenum">
              <a:rPr lang="en-IN" smtClean="0"/>
              <a:t>‹#›</a:t>
            </a:fld>
            <a:endParaRPr lang="en-IN"/>
          </a:p>
        </p:txBody>
      </p:sp>
    </p:spTree>
    <p:extLst>
      <p:ext uri="{BB962C8B-B14F-4D97-AF65-F5344CB8AC3E}">
        <p14:creationId xmlns:p14="http://schemas.microsoft.com/office/powerpoint/2010/main" val="2466724966"/>
      </p:ext>
    </p:extLst>
  </p:cSld>
  <p:clrMap bg1="lt1" tx1="dk1" bg2="lt2" tx2="dk2" accent1="accent1" accent2="accent2" accent3="accent3" accent4="accent4" accent5="accent5" accent6="accent6" hlink="hlink" folHlink="folHlink"/>
  <p:sldLayoutIdLst>
    <p:sldLayoutId id="2147484384" r:id="rId1"/>
    <p:sldLayoutId id="2147484385" r:id="rId2"/>
    <p:sldLayoutId id="2147484386" r:id="rId3"/>
    <p:sldLayoutId id="2147484387" r:id="rId4"/>
    <p:sldLayoutId id="2147484388" r:id="rId5"/>
    <p:sldLayoutId id="2147484389" r:id="rId6"/>
    <p:sldLayoutId id="2147484390" r:id="rId7"/>
    <p:sldLayoutId id="2147484391" r:id="rId8"/>
    <p:sldLayoutId id="2147484392" r:id="rId9"/>
    <p:sldLayoutId id="2147484393" r:id="rId10"/>
    <p:sldLayoutId id="2147484394"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26B7-D067-A59D-0329-4033B92D77E4}"/>
              </a:ext>
            </a:extLst>
          </p:cNvPr>
          <p:cNvSpPr>
            <a:spLocks noGrp="1"/>
          </p:cNvSpPr>
          <p:nvPr>
            <p:ph type="ctrTitle"/>
          </p:nvPr>
        </p:nvSpPr>
        <p:spPr>
          <a:xfrm>
            <a:off x="2252394" y="330590"/>
            <a:ext cx="8579729" cy="1313375"/>
          </a:xfrm>
        </p:spPr>
        <p:txBody>
          <a:bodyPr>
            <a:noAutofit/>
          </a:bodyPr>
          <a:lstStyle/>
          <a:p>
            <a:pPr algn="ctr"/>
            <a:r>
              <a:rPr lang="en-IN" sz="4400" dirty="0"/>
              <a:t>TIMETABLE GENERATOR</a:t>
            </a:r>
          </a:p>
        </p:txBody>
      </p:sp>
      <p:sp>
        <p:nvSpPr>
          <p:cNvPr id="3" name="Subtitle 2">
            <a:extLst>
              <a:ext uri="{FF2B5EF4-FFF2-40B4-BE49-F238E27FC236}">
                <a16:creationId xmlns:a16="http://schemas.microsoft.com/office/drawing/2014/main" id="{D62F506B-B6BC-4A6A-6A1D-43072C64611E}"/>
              </a:ext>
            </a:extLst>
          </p:cNvPr>
          <p:cNvSpPr>
            <a:spLocks noGrp="1"/>
          </p:cNvSpPr>
          <p:nvPr>
            <p:ph type="subTitle" idx="1"/>
          </p:nvPr>
        </p:nvSpPr>
        <p:spPr>
          <a:xfrm>
            <a:off x="562708" y="3643532"/>
            <a:ext cx="11629291" cy="2897945"/>
          </a:xfrm>
        </p:spPr>
        <p:txBody>
          <a:bodyPr>
            <a:noAutofit/>
          </a:bodyPr>
          <a:lstStyle/>
          <a:p>
            <a:pPr indent="457200"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     GUIDED BY                                                                 DONE BY</a:t>
            </a:r>
          </a:p>
          <a:p>
            <a:pPr indent="457200" algn="just">
              <a:lnSpc>
                <a:spcPct val="150000"/>
              </a:lnSpc>
              <a:spcAft>
                <a:spcPts val="800"/>
              </a:spcAft>
            </a:pPr>
            <a:r>
              <a:rPr lang="en-IN" sz="1800" kern="100" dirty="0">
                <a:latin typeface="Times New Roman" panose="02020603050405020304" pitchFamily="18" charset="0"/>
                <a:ea typeface="Calibri" panose="020F0502020204030204" pitchFamily="34" charset="0"/>
                <a:cs typeface="Latha" panose="020B0604020202020204" pitchFamily="34" charset="0"/>
              </a:rPr>
              <a:t>      DR S.ANNIE JOICE                                                     BALA MURALI KRISHNA D(830120104003)</a:t>
            </a:r>
          </a:p>
          <a:p>
            <a:pPr indent="457200" algn="just">
              <a:lnSpc>
                <a:spcPct val="150000"/>
              </a:lnSpc>
              <a:spcAft>
                <a:spcPts val="800"/>
              </a:spcAft>
            </a:pPr>
            <a:r>
              <a:rPr lang="en-IN" sz="1800" kern="100" dirty="0">
                <a:latin typeface="Times New Roman" panose="02020603050405020304" pitchFamily="18" charset="0"/>
                <a:ea typeface="Calibri" panose="020F0502020204030204" pitchFamily="34" charset="0"/>
                <a:cs typeface="Latha" panose="020B0604020202020204" pitchFamily="34" charset="0"/>
              </a:rPr>
              <a:t>                                                                                            GOKULAKRISHNAN M(830120104007)</a:t>
            </a:r>
          </a:p>
          <a:p>
            <a:pPr indent="457200" algn="just">
              <a:lnSpc>
                <a:spcPct val="150000"/>
              </a:lnSpc>
              <a:spcAft>
                <a:spcPts val="800"/>
              </a:spcAft>
            </a:pPr>
            <a:r>
              <a:rPr lang="en-IN" sz="1800" kern="100" dirty="0">
                <a:latin typeface="Times New Roman" panose="02020603050405020304" pitchFamily="18" charset="0"/>
                <a:ea typeface="Calibri" panose="020F0502020204030204" pitchFamily="34" charset="0"/>
                <a:cs typeface="Latha" panose="020B0604020202020204" pitchFamily="34" charset="0"/>
              </a:rPr>
              <a:t>                                                                                             VIMAL RAJ A(830120104034)</a:t>
            </a:r>
          </a:p>
          <a:p>
            <a:pPr indent="457200" algn="just">
              <a:lnSpc>
                <a:spcPct val="150000"/>
              </a:lnSpc>
              <a:spcAft>
                <a:spcPts val="800"/>
              </a:spcAft>
            </a:pPr>
            <a:endParaRPr lang="en-IN" sz="1800" kern="100" dirty="0">
              <a:latin typeface="Times New Roman" panose="02020603050405020304" pitchFamily="18" charset="0"/>
              <a:ea typeface="Calibri" panose="020F0502020204030204" pitchFamily="34" charset="0"/>
              <a:cs typeface="Latha" panose="020B0604020202020204" pitchFamily="34" charset="0"/>
            </a:endParaRPr>
          </a:p>
          <a:p>
            <a:pPr indent="457200"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sz="1800" dirty="0"/>
          </a:p>
        </p:txBody>
      </p:sp>
    </p:spTree>
    <p:extLst>
      <p:ext uri="{BB962C8B-B14F-4D97-AF65-F5344CB8AC3E}">
        <p14:creationId xmlns:p14="http://schemas.microsoft.com/office/powerpoint/2010/main" val="204027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nodeType="withEffect">
                                  <p:stCondLst>
                                    <p:cond delay="2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200"/>
                                        <p:tgtEl>
                                          <p:spTgt spid="3">
                                            <p:txEl>
                                              <p:pRg st="0" end="0"/>
                                            </p:txEl>
                                          </p:spTgt>
                                        </p:tgtEl>
                                      </p:cBhvr>
                                    </p:animEffect>
                                    <p:anim calcmode="lin" valueType="num">
                                      <p:cBhvr>
                                        <p:cTn id="11" dur="12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2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13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13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60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90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95CD-9E60-729E-5821-4DFD4D6679BD}"/>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288FC318-1069-3BCA-5C26-968721E3AF0C}"/>
              </a:ext>
            </a:extLst>
          </p:cNvPr>
          <p:cNvSpPr>
            <a:spLocks noGrp="1"/>
          </p:cNvSpPr>
          <p:nvPr>
            <p:ph idx="1"/>
          </p:nvPr>
        </p:nvSpPr>
        <p:spPr>
          <a:xfrm>
            <a:off x="1261872" y="1828800"/>
            <a:ext cx="9443642" cy="4735002"/>
          </a:xfrm>
        </p:spPr>
        <p:txBody>
          <a:bodyPr>
            <a:noAutofit/>
          </a:bodyPr>
          <a:lstStyle/>
          <a:p>
            <a:pPr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 	The Timetable Generation Process for Educational Institutions is a complex task that involves scheduling multiple classes for a large number of students and staff. The goal is to create a balanced and efficient schedule that meets the needs of all stakeholders. To achieve this, various constraints such as teacher availability and student schedules need to be taken into account. Genetic Algorithm  have been developed to automate the timetable generation process, allowing institutions to generate schedules efficiently and accurately. The use of these algorithms can save a significant amount of time and effort compared to manual timetable generation and minimize the risk of errors and conflicts. By implementing an Automated Timetable Generation System, Educational Institutions can improve their resource utilization, enhance the learning experience for students, and increase overall efficiency</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sz="1800" dirty="0"/>
          </a:p>
        </p:txBody>
      </p:sp>
    </p:spTree>
    <p:extLst>
      <p:ext uri="{BB962C8B-B14F-4D97-AF65-F5344CB8AC3E}">
        <p14:creationId xmlns:p14="http://schemas.microsoft.com/office/powerpoint/2010/main" val="17528065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964B-8FCD-385B-927F-5864E1B76962}"/>
              </a:ext>
            </a:extLst>
          </p:cNvPr>
          <p:cNvSpPr>
            <a:spLocks noGrp="1"/>
          </p:cNvSpPr>
          <p:nvPr>
            <p:ph type="title"/>
          </p:nvPr>
        </p:nvSpPr>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B109C5EC-2E5A-77AB-2F7C-FC96F3563D73}"/>
              </a:ext>
            </a:extLst>
          </p:cNvPr>
          <p:cNvSpPr>
            <a:spLocks noGrp="1"/>
          </p:cNvSpPr>
          <p:nvPr>
            <p:ph idx="1"/>
          </p:nvPr>
        </p:nvSpPr>
        <p:spPr>
          <a:xfrm>
            <a:off x="1261872" y="1828800"/>
            <a:ext cx="9584320" cy="4735001"/>
          </a:xfrm>
        </p:spPr>
        <p:txBody>
          <a:bodyPr>
            <a:noAutofit/>
          </a:bodyPr>
          <a:lstStyle/>
          <a:p>
            <a:pPr indent="457200" algn="just">
              <a:lnSpc>
                <a:spcPct val="150000"/>
              </a:lnSpc>
              <a:spcAft>
                <a:spcPts val="800"/>
              </a:spcAft>
            </a:pPr>
            <a:endParaRPr lang="en-IN" sz="1800" kern="100" dirty="0">
              <a:effectLst/>
              <a:latin typeface="Times New Roman" panose="02020603050405020304" pitchFamily="18" charset="0"/>
              <a:ea typeface="Calibri" panose="020F0502020204030204" pitchFamily="34" charset="0"/>
              <a:cs typeface="Latha" panose="020B0604020202020204" pitchFamily="34" charset="0"/>
            </a:endParaRPr>
          </a:p>
          <a:p>
            <a:pPr indent="457200"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Educational institutions, such as schools and colleges, face the challenging task of creating and managing schedules for classes, teachers, and students. This process can be consuming and prone to errors when done manually. Existing scheduling software solutions often lack the flexibility and customization required to meet the specific needs of different institutions.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indent="457200"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The need for an efficient, accurate, and customizable Timetable Generator software is evident, one that can automate the scheduling process, reduce manual effort, and improve accuracy. The software should also be user-friendly and accessible through a </a:t>
            </a:r>
            <a:r>
              <a:rPr lang="en-IN" sz="1800" kern="100" dirty="0">
                <a:latin typeface="Times New Roman" panose="02020603050405020304" pitchFamily="18" charset="0"/>
                <a:ea typeface="Calibri" panose="020F0502020204030204" pitchFamily="34" charset="0"/>
                <a:cs typeface="Latha" panose="020B0604020202020204" pitchFamily="34" charset="0"/>
              </a:rPr>
              <a:t>software</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interface, and be able to resolve scheduling conflicts, generate reports, and provide data analysis to support informed decision-making.</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sz="1800" dirty="0"/>
          </a:p>
        </p:txBody>
      </p:sp>
    </p:spTree>
    <p:extLst>
      <p:ext uri="{BB962C8B-B14F-4D97-AF65-F5344CB8AC3E}">
        <p14:creationId xmlns:p14="http://schemas.microsoft.com/office/powerpoint/2010/main" val="38805049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DA8497A-910E-B4C6-D278-76613E851841}"/>
              </a:ext>
            </a:extLst>
          </p:cNvPr>
          <p:cNvSpPr>
            <a:spLocks noGrp="1"/>
          </p:cNvSpPr>
          <p:nvPr>
            <p:ph type="title"/>
          </p:nvPr>
        </p:nvSpPr>
        <p:spPr>
          <a:xfrm>
            <a:off x="866274" y="294198"/>
            <a:ext cx="10088238" cy="1149592"/>
          </a:xfrm>
        </p:spPr>
        <p:txBody>
          <a:bodyPr>
            <a:normAutofit/>
          </a:bodyPr>
          <a:lstStyle/>
          <a:p>
            <a:r>
              <a:rPr lang="en-IN" sz="3600" dirty="0">
                <a:latin typeface="Times New Roman" panose="02020603050405020304" pitchFamily="18" charset="0"/>
                <a:cs typeface="Times New Roman" panose="02020603050405020304" pitchFamily="18" charset="0"/>
              </a:rPr>
              <a:t> DISADVANTAGES OF EXISTING SOFTWARE</a:t>
            </a:r>
          </a:p>
        </p:txBody>
      </p:sp>
      <p:sp>
        <p:nvSpPr>
          <p:cNvPr id="13" name="Content Placeholder 12">
            <a:extLst>
              <a:ext uri="{FF2B5EF4-FFF2-40B4-BE49-F238E27FC236}">
                <a16:creationId xmlns:a16="http://schemas.microsoft.com/office/drawing/2014/main" id="{C17F56D3-448E-8803-0DA4-E3934C5B0F65}"/>
              </a:ext>
            </a:extLst>
          </p:cNvPr>
          <p:cNvSpPr>
            <a:spLocks noGrp="1"/>
          </p:cNvSpPr>
          <p:nvPr>
            <p:ph idx="1"/>
          </p:nvPr>
        </p:nvSpPr>
        <p:spPr/>
        <p:txBody>
          <a:bodyPr>
            <a:normAutofit/>
          </a:bodyPr>
          <a:lstStyle/>
          <a:p>
            <a:r>
              <a:rPr lang="en-US" dirty="0"/>
              <a:t>Difficulty in data management: Managing the data used to generate the time table, such as course schedules, tutor availability can be challenging within the constraints of Microsoft Excel.</a:t>
            </a:r>
          </a:p>
          <a:p>
            <a:r>
              <a:rPr lang="en-US" dirty="0"/>
              <a:t>Compatibility issues: If the time table generator is created using a specific version of Microsoft Excel, it may not be compatible with other versions or devices, which could lead to compatibility issues for users.</a:t>
            </a:r>
          </a:p>
          <a:p>
            <a:r>
              <a:rPr lang="en-US" dirty="0"/>
              <a:t>Error-prone: Microsoft Excel is a spreadsheet program and not a database management system. As a result, it may be prone to errors, especially when working with large amounts of data or complex formulas.</a:t>
            </a:r>
            <a:endParaRPr lang="en-IN" dirty="0"/>
          </a:p>
        </p:txBody>
      </p:sp>
    </p:spTree>
    <p:extLst>
      <p:ext uri="{BB962C8B-B14F-4D97-AF65-F5344CB8AC3E}">
        <p14:creationId xmlns:p14="http://schemas.microsoft.com/office/powerpoint/2010/main" val="23546462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 calcmode="lin" valueType="num">
                                      <p:cBhvr additive="base">
                                        <p:cTn id="17"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 calcmode="lin" valueType="num">
                                      <p:cBhvr additive="base">
                                        <p:cTn id="22"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DA8497A-910E-B4C6-D278-76613E851841}"/>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TO OVERCOME THE DISADVANTAGES OF EXISTING SOLUTION</a:t>
            </a:r>
          </a:p>
        </p:txBody>
      </p:sp>
      <p:sp>
        <p:nvSpPr>
          <p:cNvPr id="13" name="Content Placeholder 12">
            <a:extLst>
              <a:ext uri="{FF2B5EF4-FFF2-40B4-BE49-F238E27FC236}">
                <a16:creationId xmlns:a16="http://schemas.microsoft.com/office/drawing/2014/main" id="{C17F56D3-448E-8803-0DA4-E3934C5B0F65}"/>
              </a:ext>
            </a:extLst>
          </p:cNvPr>
          <p:cNvSpPr>
            <a:spLocks noGrp="1"/>
          </p:cNvSpPr>
          <p:nvPr>
            <p:ph idx="1"/>
          </p:nvPr>
        </p:nvSpPr>
        <p:spPr/>
        <p:txBody>
          <a:bodyPr>
            <a:normAutofit/>
          </a:bodyPr>
          <a:lstStyle/>
          <a:p>
            <a:pPr marL="0" indent="0">
              <a:buNone/>
            </a:pPr>
            <a:endParaRPr lang="en-IN" dirty="0"/>
          </a:p>
          <a:p>
            <a:pPr>
              <a:lnSpc>
                <a:spcPct val="100000"/>
              </a:lnSpc>
            </a:pPr>
            <a:r>
              <a:rPr lang="en-US" dirty="0"/>
              <a:t>By using the Dart language, it overcomes the Compatibility issues as it supports any platform.</a:t>
            </a:r>
          </a:p>
          <a:p>
            <a:r>
              <a:rPr lang="en-US" dirty="0"/>
              <a:t>Microsoft Excel is a spreadsheet program and not a database management system. As a result, it may be prone to errors, But here we use mongo dB for database management system.</a:t>
            </a:r>
          </a:p>
          <a:p>
            <a:r>
              <a:rPr lang="en-US" dirty="0"/>
              <a:t>It is difficult to generate the time table without clash in MS Excel whereas while using Dart language and Genetic algorithm the time table can be generated more efficiently compared to MS Excel.</a:t>
            </a:r>
          </a:p>
          <a:p>
            <a:endParaRPr lang="en-IN" dirty="0"/>
          </a:p>
        </p:txBody>
      </p:sp>
    </p:spTree>
    <p:extLst>
      <p:ext uri="{BB962C8B-B14F-4D97-AF65-F5344CB8AC3E}">
        <p14:creationId xmlns:p14="http://schemas.microsoft.com/office/powerpoint/2010/main" val="9236333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 calcmode="lin" valueType="num">
                                      <p:cBhvr additive="base">
                                        <p:cTn id="12"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 calcmode="lin" valueType="num">
                                      <p:cBhvr additive="base">
                                        <p:cTn id="17"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 calcmode="lin" valueType="num">
                                      <p:cBhvr additive="base">
                                        <p:cTn id="22" dur="500" fill="hold"/>
                                        <p:tgtEl>
                                          <p:spTgt spid="1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964B-8FCD-385B-927F-5864E1B76962}"/>
              </a:ext>
            </a:extLst>
          </p:cNvPr>
          <p:cNvSpPr>
            <a:spLocks noGrp="1"/>
          </p:cNvSpPr>
          <p:nvPr>
            <p:ph type="title"/>
          </p:nvPr>
        </p:nvSpPr>
        <p:spPr>
          <a:xfrm>
            <a:off x="1828800" y="428626"/>
            <a:ext cx="8102990" cy="879670"/>
          </a:xfrm>
        </p:spPr>
        <p:txBody>
          <a:bodyPr>
            <a:normAutofit/>
          </a:bodyPr>
          <a:lstStyle/>
          <a:p>
            <a:pPr algn="ctr"/>
            <a:r>
              <a:rPr lang="en-IN" sz="4000" dirty="0"/>
              <a:t>SOFTWARE OR TOOLS USED</a:t>
            </a:r>
          </a:p>
        </p:txBody>
      </p:sp>
      <p:sp>
        <p:nvSpPr>
          <p:cNvPr id="3" name="Content Placeholder 2">
            <a:extLst>
              <a:ext uri="{FF2B5EF4-FFF2-40B4-BE49-F238E27FC236}">
                <a16:creationId xmlns:a16="http://schemas.microsoft.com/office/drawing/2014/main" id="{B109C5EC-2E5A-77AB-2F7C-FC96F3563D73}"/>
              </a:ext>
            </a:extLst>
          </p:cNvPr>
          <p:cNvSpPr>
            <a:spLocks noGrp="1"/>
          </p:cNvSpPr>
          <p:nvPr>
            <p:ph idx="1"/>
          </p:nvPr>
        </p:nvSpPr>
        <p:spPr>
          <a:xfrm>
            <a:off x="1028700" y="1851025"/>
            <a:ext cx="10515600" cy="4351338"/>
          </a:xfrm>
        </p:spPr>
        <p:txBody>
          <a:bodyPr/>
          <a:lstStyle/>
          <a:p>
            <a:endParaRPr lang="en-IN" dirty="0"/>
          </a:p>
          <a:p>
            <a:r>
              <a:rPr lang="en-IN" dirty="0"/>
              <a:t>Dart – Programming language</a:t>
            </a:r>
          </a:p>
          <a:p>
            <a:r>
              <a:rPr lang="en-IN" dirty="0"/>
              <a:t>Flutter – Dart Frontend Framework</a:t>
            </a:r>
          </a:p>
          <a:p>
            <a:r>
              <a:rPr lang="en-IN" dirty="0"/>
              <a:t>Mongo dB – Database Management System</a:t>
            </a:r>
          </a:p>
          <a:p>
            <a:r>
              <a:rPr lang="en-IN" dirty="0"/>
              <a:t>Android Studio – For Android Emulator</a:t>
            </a:r>
          </a:p>
          <a:p>
            <a:r>
              <a:rPr lang="en-IN"/>
              <a:t>Visual Studio Code - IDE</a:t>
            </a:r>
            <a:endParaRPr lang="en-IN" dirty="0"/>
          </a:p>
        </p:txBody>
      </p:sp>
    </p:spTree>
    <p:extLst>
      <p:ext uri="{BB962C8B-B14F-4D97-AF65-F5344CB8AC3E}">
        <p14:creationId xmlns:p14="http://schemas.microsoft.com/office/powerpoint/2010/main" val="18744217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964B-8FCD-385B-927F-5864E1B76962}"/>
              </a:ext>
            </a:extLst>
          </p:cNvPr>
          <p:cNvSpPr>
            <a:spLocks noGrp="1"/>
          </p:cNvSpPr>
          <p:nvPr>
            <p:ph type="title"/>
          </p:nvPr>
        </p:nvSpPr>
        <p:spPr>
          <a:xfrm>
            <a:off x="1828800" y="428626"/>
            <a:ext cx="8102990" cy="879670"/>
          </a:xfrm>
        </p:spPr>
        <p:txBody>
          <a:bodyPr>
            <a:normAutofit/>
          </a:bodyPr>
          <a:lstStyle/>
          <a:p>
            <a:pPr algn="ctr"/>
            <a:r>
              <a:rPr lang="en-IN" sz="4000" dirty="0"/>
              <a:t>FEATURES</a:t>
            </a:r>
          </a:p>
        </p:txBody>
      </p:sp>
      <p:sp>
        <p:nvSpPr>
          <p:cNvPr id="3" name="Content Placeholder 2">
            <a:extLst>
              <a:ext uri="{FF2B5EF4-FFF2-40B4-BE49-F238E27FC236}">
                <a16:creationId xmlns:a16="http://schemas.microsoft.com/office/drawing/2014/main" id="{B109C5EC-2E5A-77AB-2F7C-FC96F3563D73}"/>
              </a:ext>
            </a:extLst>
          </p:cNvPr>
          <p:cNvSpPr>
            <a:spLocks noGrp="1"/>
          </p:cNvSpPr>
          <p:nvPr>
            <p:ph idx="1"/>
          </p:nvPr>
        </p:nvSpPr>
        <p:spPr>
          <a:xfrm>
            <a:off x="1028700" y="1851025"/>
            <a:ext cx="10000371" cy="4351338"/>
          </a:xfrm>
        </p:spPr>
        <p:txBody>
          <a:bodyPr/>
          <a:lstStyle/>
          <a:p>
            <a:r>
              <a:rPr lang="en-US" dirty="0"/>
              <a:t>Data storage: The generator could store the generated timetable data in a database, such as SQLite or Firebase, to allow users to access their saved timetable information</a:t>
            </a:r>
          </a:p>
          <a:p>
            <a:r>
              <a:rPr lang="en-US" dirty="0"/>
              <a:t>Conflict detection: The generator could check for conflicts in the timetable, such as overlapping classes, and alert the user.</a:t>
            </a:r>
          </a:p>
          <a:p>
            <a:pPr>
              <a:lnSpc>
                <a:spcPct val="150000"/>
              </a:lnSpc>
            </a:pPr>
            <a:r>
              <a:rPr lang="en-US" dirty="0"/>
              <a:t>Class schedule visualization: The generator could display the timetable in a visually appealing way, using graphs, charts, or calendars.</a:t>
            </a:r>
          </a:p>
          <a:p>
            <a:r>
              <a:rPr lang="en-US" dirty="0"/>
              <a:t>Mobile compatibility: The generator could be designed to be mobile-compatible, allowing users to access and generate their timetable from their mobile devices.</a:t>
            </a:r>
            <a:endParaRPr lang="en-IN" dirty="0"/>
          </a:p>
        </p:txBody>
      </p:sp>
    </p:spTree>
    <p:extLst>
      <p:ext uri="{BB962C8B-B14F-4D97-AF65-F5344CB8AC3E}">
        <p14:creationId xmlns:p14="http://schemas.microsoft.com/office/powerpoint/2010/main" val="32462585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DA8497A-910E-B4C6-D278-76613E851841}"/>
              </a:ext>
            </a:extLst>
          </p:cNvPr>
          <p:cNvSpPr>
            <a:spLocks noGrp="1"/>
          </p:cNvSpPr>
          <p:nvPr>
            <p:ph type="title"/>
          </p:nvPr>
        </p:nvSpPr>
        <p:spPr/>
        <p:txBody>
          <a:bodyPr>
            <a:normAutofit/>
          </a:bodyPr>
          <a:lstStyle/>
          <a:p>
            <a:pPr algn="ctr"/>
            <a:r>
              <a:rPr lang="en-IN" dirty="0"/>
              <a:t>CONCLUSION</a:t>
            </a:r>
          </a:p>
        </p:txBody>
      </p:sp>
      <p:sp>
        <p:nvSpPr>
          <p:cNvPr id="13" name="Content Placeholder 12">
            <a:extLst>
              <a:ext uri="{FF2B5EF4-FFF2-40B4-BE49-F238E27FC236}">
                <a16:creationId xmlns:a16="http://schemas.microsoft.com/office/drawing/2014/main" id="{C17F56D3-448E-8803-0DA4-E3934C5B0F65}"/>
              </a:ext>
            </a:extLst>
          </p:cNvPr>
          <p:cNvSpPr>
            <a:spLocks noGrp="1"/>
          </p:cNvSpPr>
          <p:nvPr>
            <p:ph idx="1"/>
          </p:nvPr>
        </p:nvSpPr>
        <p:spPr/>
        <p:txBody>
          <a:bodyPr>
            <a:normAutofit/>
          </a:bodyPr>
          <a:lstStyle/>
          <a:p>
            <a:pPr marL="0" indent="0">
              <a:buNone/>
            </a:pPr>
            <a:endParaRPr lang="en-IN" dirty="0"/>
          </a:p>
          <a:p>
            <a:r>
              <a:rPr lang="en-US" dirty="0"/>
              <a:t> Effective time table generation requires careful planning and attention to detail. It is essential to consider the availability of classrooms, instructors, and students, and allocate them in a way that minimizes conflicts and maximizes productivity. The use of computer algorithms and scheduling software can significantly simplify the time table generation process and help ensure that the final schedule is efficient and feasible.</a:t>
            </a:r>
          </a:p>
          <a:p>
            <a:r>
              <a:rPr lang="en-US" dirty="0"/>
              <a:t> In conclusion, the generation of a time table is a complex process that requires careful consideration of multiple factors. By using the right tools and techniques, it is possible to create a well-structured schedule that meets the needs of all parties involved and contributes to a more organized and efficient workflow.</a:t>
            </a:r>
            <a:endParaRPr lang="en-IN" dirty="0"/>
          </a:p>
        </p:txBody>
      </p:sp>
    </p:spTree>
    <p:extLst>
      <p:ext uri="{BB962C8B-B14F-4D97-AF65-F5344CB8AC3E}">
        <p14:creationId xmlns:p14="http://schemas.microsoft.com/office/powerpoint/2010/main" val="1950120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 calcmode="lin" valueType="num">
                                      <p:cBhvr additive="base">
                                        <p:cTn id="12"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 calcmode="lin" valueType="num">
                                      <p:cBhvr additive="base">
                                        <p:cTn id="17"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267</TotalTime>
  <Words>767</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Schoolbook</vt:lpstr>
      <vt:lpstr>Times New Roman</vt:lpstr>
      <vt:lpstr>Wingdings 2</vt:lpstr>
      <vt:lpstr>View</vt:lpstr>
      <vt:lpstr>TIMETABLE GENERATOR</vt:lpstr>
      <vt:lpstr>ABSTRACT</vt:lpstr>
      <vt:lpstr>PROBLEM STATEMENT</vt:lpstr>
      <vt:lpstr> DISADVANTAGES OF EXISTING SOFTWARE</vt:lpstr>
      <vt:lpstr>TO OVERCOME THE DISADVANTAGES OF EXISTING SOLUTION</vt:lpstr>
      <vt:lpstr>SOFTWARE OR TOOLS USED</vt:lpstr>
      <vt:lpstr>FEATURES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TIMETABLE GENERATOR</dc:title>
  <dc:creator>GOKULAKRISHNAN M</dc:creator>
  <cp:lastModifiedBy>GOKULAKRISHNAN M</cp:lastModifiedBy>
  <cp:revision>4</cp:revision>
  <dcterms:created xsi:type="dcterms:W3CDTF">2023-02-13T10:20:20Z</dcterms:created>
  <dcterms:modified xsi:type="dcterms:W3CDTF">2023-02-13T18:04:16Z</dcterms:modified>
</cp:coreProperties>
</file>