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710E0A9-ECA3-4A6B-8FE2-D95609D76E3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225F201-E0B7-47AD-A21B-06806CBBF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NFL/NCAA </a:t>
            </a:r>
            <a:br>
              <a:rPr lang="en-US" dirty="0" smtClean="0"/>
            </a:br>
            <a:r>
              <a:rPr lang="en-US" dirty="0" smtClean="0"/>
              <a:t>Database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Manli</a:t>
            </a:r>
            <a:r>
              <a:rPr lang="en-US" dirty="0" smtClean="0"/>
              <a:t> </a:t>
            </a:r>
            <a:r>
              <a:rPr lang="en-US" dirty="0" err="1" smtClean="0"/>
              <a:t>Gomari</a:t>
            </a:r>
            <a:r>
              <a:rPr lang="en-US" dirty="0" smtClean="0"/>
              <a:t>; Lucio Perez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list of statistics for NFL players for both the Professional and Collegiate levels</a:t>
            </a:r>
          </a:p>
          <a:p>
            <a:r>
              <a:rPr lang="en-US" dirty="0" smtClean="0"/>
              <a:t>User (football player) can input their own statistics for a given year and compare with professional players</a:t>
            </a:r>
          </a:p>
          <a:p>
            <a:r>
              <a:rPr lang="en-US" dirty="0" smtClean="0"/>
              <a:t>User (scout) can lookup a specific players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79" y="863601"/>
            <a:ext cx="4538659" cy="5080000"/>
          </a:xfrm>
        </p:spPr>
      </p:pic>
    </p:spTree>
    <p:extLst>
      <p:ext uri="{BB962C8B-B14F-4D97-AF65-F5344CB8AC3E}">
        <p14:creationId xmlns:p14="http://schemas.microsoft.com/office/powerpoint/2010/main" val="29290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College(Name, </a:t>
            </a:r>
            <a:r>
              <a:rPr lang="en-US" dirty="0" err="1" smtClean="0"/>
              <a:t>Conf</a:t>
            </a:r>
            <a:r>
              <a:rPr lang="en-US" dirty="0" smtClean="0"/>
              <a:t>, </a:t>
            </a:r>
            <a:r>
              <a:rPr lang="en-US" dirty="0" err="1" smtClean="0"/>
              <a:t>c_key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Pro(Name, </a:t>
            </a:r>
            <a:r>
              <a:rPr lang="en-US" dirty="0" err="1" smtClean="0"/>
              <a:t>pro_key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Player(Name, </a:t>
            </a:r>
            <a:r>
              <a:rPr lang="en-US" dirty="0" err="1" smtClean="0"/>
              <a:t>player_key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Offense(Name, Year, Level, Class, TD, </a:t>
            </a:r>
            <a:r>
              <a:rPr lang="en-US" dirty="0" err="1" smtClean="0"/>
              <a:t>RushYds</a:t>
            </a:r>
            <a:r>
              <a:rPr lang="en-US" dirty="0" smtClean="0"/>
              <a:t>, </a:t>
            </a:r>
            <a:r>
              <a:rPr lang="en-US" dirty="0" err="1" smtClean="0"/>
              <a:t>RecYds</a:t>
            </a:r>
            <a:r>
              <a:rPr lang="en-US" dirty="0" smtClean="0"/>
              <a:t>, </a:t>
            </a:r>
            <a:r>
              <a:rPr lang="en-US" dirty="0" err="1" smtClean="0"/>
              <a:t>PassYds</a:t>
            </a:r>
            <a:r>
              <a:rPr lang="en-US" dirty="0" smtClean="0"/>
              <a:t>, Fumble, INT, </a:t>
            </a:r>
            <a:r>
              <a:rPr lang="en-US" dirty="0" err="1" smtClean="0"/>
              <a:t>c_key</a:t>
            </a:r>
            <a:r>
              <a:rPr lang="en-US" dirty="0" smtClean="0"/>
              <a:t>, </a:t>
            </a:r>
            <a:r>
              <a:rPr lang="en-US" dirty="0" err="1" smtClean="0"/>
              <a:t>pro_key</a:t>
            </a:r>
            <a:r>
              <a:rPr lang="en-US" dirty="0" smtClean="0"/>
              <a:t>, Position, </a:t>
            </a:r>
            <a:r>
              <a:rPr lang="en-US" dirty="0" err="1" smtClean="0"/>
              <a:t>player_key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Defense(Name, Year, Level, Class, TD, Tackles, </a:t>
            </a:r>
            <a:r>
              <a:rPr lang="en-US" dirty="0" err="1" smtClean="0"/>
              <a:t>PassDef</a:t>
            </a:r>
            <a:r>
              <a:rPr lang="en-US" dirty="0" smtClean="0"/>
              <a:t>, </a:t>
            </a:r>
            <a:r>
              <a:rPr lang="en-US" dirty="0" err="1" smtClean="0"/>
              <a:t>FumbleRec</a:t>
            </a:r>
            <a:r>
              <a:rPr lang="en-US" dirty="0" smtClean="0"/>
              <a:t>, </a:t>
            </a:r>
            <a:r>
              <a:rPr lang="en-US" dirty="0" err="1" smtClean="0"/>
              <a:t>ForceFumble</a:t>
            </a:r>
            <a:r>
              <a:rPr lang="en-US" dirty="0" smtClean="0"/>
              <a:t>, Sack, INT, </a:t>
            </a:r>
            <a:r>
              <a:rPr lang="en-US" dirty="0" err="1" smtClean="0"/>
              <a:t>c_key</a:t>
            </a:r>
            <a:r>
              <a:rPr lang="en-US" dirty="0" smtClean="0"/>
              <a:t>, </a:t>
            </a:r>
            <a:r>
              <a:rPr lang="en-US" dirty="0" err="1" smtClean="0"/>
              <a:t>pro_key</a:t>
            </a:r>
            <a:r>
              <a:rPr lang="en-US" dirty="0" smtClean="0"/>
              <a:t>, Position, </a:t>
            </a:r>
            <a:r>
              <a:rPr lang="en-US" dirty="0" err="1" smtClean="0"/>
              <a:t>player_key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Implementation Details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</a:p>
          <a:p>
            <a:r>
              <a:rPr lang="en-US" dirty="0" smtClean="0"/>
              <a:t>Data </a:t>
            </a:r>
            <a:r>
              <a:rPr lang="en-US" smtClean="0"/>
              <a:t>Imported using CSV files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7245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90</TotalTime>
  <Words>137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NFL/NCAA  Database Project</vt:lpstr>
      <vt:lpstr>Use Case</vt:lpstr>
      <vt:lpstr>E/R Diagram</vt:lpstr>
      <vt:lpstr>Schema</vt:lpstr>
      <vt:lpstr>Implementation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Database Project</dc:title>
  <dc:creator>Isaac</dc:creator>
  <cp:lastModifiedBy>Isaac</cp:lastModifiedBy>
  <cp:revision>9</cp:revision>
  <dcterms:created xsi:type="dcterms:W3CDTF">2015-12-11T16:03:52Z</dcterms:created>
  <dcterms:modified xsi:type="dcterms:W3CDTF">2015-12-11T18:40:07Z</dcterms:modified>
</cp:coreProperties>
</file>