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5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84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23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23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4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54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575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18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984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48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7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B78A9-7704-4318-BADD-44FE4D1C3E96}" type="datetimeFigureOut">
              <a:rPr lang="es-MX" smtClean="0"/>
              <a:t>17/02/2018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E58F-5DFE-4970-A95D-3A614EEFAB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53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axebienesraice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5680" y="-464122"/>
            <a:ext cx="121920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es-MX" altLang="es-MX" sz="5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¡Encuentra las mejores propiedades en venta y renta!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 ayudamos a encontrar el hogar de tus sueños accediendo a excelentes</a:t>
            </a:r>
            <a:r>
              <a:rPr kumimoji="0" lang="es-MX" altLang="es-MX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ofertas de casas, departamentos, oficinas, terrenos y otros inmuebles en venta y renta. Utiliza nuestro buscador para filtrar por localidad y definir el rango de precios que sea de tu interés. ¡Encuentra tu próximo inmueble en México desde tu teléfono o desde la web!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VENGA CON  PROFESIONALES </a:t>
            </a:r>
            <a:r>
              <a:rPr lang="es-MX" altLang="es-MX" b="1" dirty="0">
                <a:latin typeface="Arial" panose="020B0604020202020204" pitchFamily="34" charset="0"/>
              </a:rPr>
              <a:t>CONFIABLES 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CONOZCA</a:t>
            </a:r>
            <a:r>
              <a:rPr kumimoji="0" lang="es-MX" altLang="es-MX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 QUE PODEMOS HACER POR USTED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Mail: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atención@</a:t>
            </a:r>
            <a:r>
              <a:rPr kumimoji="0" lang="es-MX" altLang="es-MX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axebienesraices</a:t>
            </a: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.com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Tel 81 2355 3860, 81 1050 7603, 8344 0576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© Copyright 2017 axebienesraices.com </a:t>
            </a:r>
          </a:p>
        </p:txBody>
      </p:sp>
      <p:pic>
        <p:nvPicPr>
          <p:cNvPr id="1026" name="Picture 2" descr="AXE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1" y="343606"/>
            <a:ext cx="19050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44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</dc:creator>
  <cp:lastModifiedBy>Admon</cp:lastModifiedBy>
  <cp:revision>4</cp:revision>
  <dcterms:created xsi:type="dcterms:W3CDTF">2018-02-17T17:59:28Z</dcterms:created>
  <dcterms:modified xsi:type="dcterms:W3CDTF">2018-02-17T18:25:06Z</dcterms:modified>
</cp:coreProperties>
</file>