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6" r:id="rId1"/>
  </p:sldMasterIdLst>
  <p:notesMasterIdLst>
    <p:notesMasterId r:id="rId7"/>
  </p:notesMasterIdLst>
  <p:sldIdLst>
    <p:sldId id="256" r:id="rId2"/>
    <p:sldId id="258" r:id="rId3"/>
    <p:sldId id="259" r:id="rId4"/>
    <p:sldId id="262" r:id="rId5"/>
    <p:sldId id="263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66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82" autoAdjust="0"/>
    <p:restoredTop sz="94615" autoAdjust="0"/>
  </p:normalViewPr>
  <p:slideViewPr>
    <p:cSldViewPr>
      <p:cViewPr varScale="1">
        <p:scale>
          <a:sx n="47" d="100"/>
          <a:sy n="47" d="100"/>
        </p:scale>
        <p:origin x="-7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8FCB5-D1BC-467C-958D-025A3E4C154E}" type="datetimeFigureOut">
              <a:rPr lang="es-MX" smtClean="0"/>
              <a:pPr/>
              <a:t>16/05/2016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7C11B-C6E5-4387-864B-5F34E8CA034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AE1FE5-3D27-4C03-B0EA-332AA9147648}" type="datetimeFigureOut">
              <a:rPr lang="es-MX" smtClean="0"/>
              <a:pPr/>
              <a:t>16/05/2016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CD7085-5751-4318-AEB8-05F9391045C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AE1FE5-3D27-4C03-B0EA-332AA9147648}" type="datetimeFigureOut">
              <a:rPr lang="es-MX" smtClean="0"/>
              <a:pPr/>
              <a:t>16/05/2016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CD7085-5751-4318-AEB8-05F9391045C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AE1FE5-3D27-4C03-B0EA-332AA9147648}" type="datetimeFigureOut">
              <a:rPr lang="es-MX" smtClean="0"/>
              <a:pPr/>
              <a:t>16/05/2016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CD7085-5751-4318-AEB8-05F9391045C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AE1FE5-3D27-4C03-B0EA-332AA9147648}" type="datetimeFigureOut">
              <a:rPr lang="es-MX" smtClean="0"/>
              <a:pPr/>
              <a:t>16/05/2016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CD7085-5751-4318-AEB8-05F9391045C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AE1FE5-3D27-4C03-B0EA-332AA9147648}" type="datetimeFigureOut">
              <a:rPr lang="es-MX" smtClean="0"/>
              <a:pPr/>
              <a:t>16/05/2016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CD7085-5751-4318-AEB8-05F9391045C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AE1FE5-3D27-4C03-B0EA-332AA9147648}" type="datetimeFigureOut">
              <a:rPr lang="es-MX" smtClean="0"/>
              <a:pPr/>
              <a:t>16/05/2016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CD7085-5751-4318-AEB8-05F9391045C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AE1FE5-3D27-4C03-B0EA-332AA9147648}" type="datetimeFigureOut">
              <a:rPr lang="es-MX" smtClean="0"/>
              <a:pPr/>
              <a:t>16/05/2016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CD7085-5751-4318-AEB8-05F9391045C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AE1FE5-3D27-4C03-B0EA-332AA9147648}" type="datetimeFigureOut">
              <a:rPr lang="es-MX" smtClean="0"/>
              <a:pPr/>
              <a:t>16/05/2016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CD7085-5751-4318-AEB8-05F9391045C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AE1FE5-3D27-4C03-B0EA-332AA9147648}" type="datetimeFigureOut">
              <a:rPr lang="es-MX" smtClean="0"/>
              <a:pPr/>
              <a:t>16/05/2016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CD7085-5751-4318-AEB8-05F9391045C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5AE1FE5-3D27-4C03-B0EA-332AA9147648}" type="datetimeFigureOut">
              <a:rPr lang="es-MX" smtClean="0"/>
              <a:pPr/>
              <a:t>16/05/2016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CD7085-5751-4318-AEB8-05F9391045C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AE1FE5-3D27-4C03-B0EA-332AA9147648}" type="datetimeFigureOut">
              <a:rPr lang="es-MX" smtClean="0"/>
              <a:pPr/>
              <a:t>16/05/2016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CD7085-5751-4318-AEB8-05F9391045C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5AE1FE5-3D27-4C03-B0EA-332AA9147648}" type="datetimeFigureOut">
              <a:rPr lang="es-MX" smtClean="0"/>
              <a:pPr/>
              <a:t>16/05/2016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CD7085-5751-4318-AEB8-05F9391045C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chavezmedrano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texto"/>
          <p:cNvSpPr>
            <a:spLocks noGrp="1"/>
          </p:cNvSpPr>
          <p:nvPr>
            <p:ph type="body" sz="half" idx="2"/>
          </p:nvPr>
        </p:nvSpPr>
        <p:spPr>
          <a:xfrm>
            <a:off x="1259633" y="620689"/>
            <a:ext cx="6078203" cy="1584176"/>
          </a:xfrm>
        </p:spPr>
        <p:txBody>
          <a:bodyPr>
            <a:noAutofit/>
          </a:bodyPr>
          <a:lstStyle/>
          <a:p>
            <a:pPr algn="ctr"/>
            <a:r>
              <a:rPr lang="es-MX" sz="5400" b="1" dirty="0" smtClean="0">
                <a:solidFill>
                  <a:srgbClr val="0070C0"/>
                </a:solidFill>
                <a:latin typeface="Candara" pitchFamily="34" charset="0"/>
              </a:rPr>
              <a:t>DTS </a:t>
            </a:r>
          </a:p>
          <a:p>
            <a:pPr algn="ctr"/>
            <a:r>
              <a:rPr lang="es-MX" sz="5400" b="1" dirty="0" smtClean="0">
                <a:solidFill>
                  <a:srgbClr val="0070C0"/>
                </a:solidFill>
                <a:latin typeface="Candara" pitchFamily="34" charset="0"/>
              </a:rPr>
              <a:t> SISTEMAS</a:t>
            </a:r>
            <a:endParaRPr lang="es-MX" sz="5400" b="1" dirty="0">
              <a:solidFill>
                <a:srgbClr val="0070C0"/>
              </a:solidFill>
              <a:latin typeface="Candara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				</a:t>
            </a:r>
            <a:endParaRPr lang="es-MX" dirty="0"/>
          </a:p>
        </p:txBody>
      </p:sp>
      <p:pic>
        <p:nvPicPr>
          <p:cNvPr id="4" name="3 Imagen" descr="12552990_123529668029504_5637452613448057981_n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2780929"/>
            <a:ext cx="4968552" cy="30963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14400" y="1196752"/>
            <a:ext cx="3749040" cy="48230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000" b="1" dirty="0" smtClean="0"/>
              <a:t>	</a:t>
            </a:r>
            <a:r>
              <a:rPr lang="es-MX" sz="2000" b="1" dirty="0" smtClean="0">
                <a:latin typeface="Cambria" pitchFamily="18" charset="0"/>
              </a:rPr>
              <a:t>QUIENES SOMOS:</a:t>
            </a:r>
          </a:p>
          <a:p>
            <a:r>
              <a:rPr lang="es-MX" sz="1600" dirty="0" smtClean="0">
                <a:latin typeface="Cambria" pitchFamily="18" charset="0"/>
              </a:rPr>
              <a:t>Una empresa, cuyo objetivo es cubrir las necesidades de nuestros clientes; comenzamos en 1979 en el ramo de las telecomunicaciones; posteriormente fuimos creciendo especializándonos en tecnología, basándonos en las exigencias de nuestros clientes, brindando servicio tanto a Residencias como a  grandes y pequeños negocios.</a:t>
            </a:r>
          </a:p>
          <a:p>
            <a:endParaRPr lang="es-MX" sz="1600" dirty="0" smtClean="0">
              <a:latin typeface="Cambria" pitchFamily="18" charset="0"/>
            </a:endParaRPr>
          </a:p>
          <a:p>
            <a:pPr>
              <a:buNone/>
            </a:pPr>
            <a:r>
              <a:rPr lang="es-MX" sz="1600" dirty="0" smtClean="0">
                <a:latin typeface="Cambria" pitchFamily="18" charset="0"/>
              </a:rPr>
              <a:t>	</a:t>
            </a:r>
            <a:r>
              <a:rPr lang="es-MX" sz="2000" b="1" dirty="0" smtClean="0">
                <a:latin typeface="Cambria" pitchFamily="18" charset="0"/>
              </a:rPr>
              <a:t>OBJETIVOS:</a:t>
            </a:r>
          </a:p>
          <a:p>
            <a:r>
              <a:rPr lang="es-MX" sz="1600" dirty="0" smtClean="0">
                <a:latin typeface="Cambria" pitchFamily="18" charset="0"/>
              </a:rPr>
              <a:t>Brindarle atención personalizada e inmediata estando a la vanguardia en tecnología electrónica de seguridad y comunicación; siendo los mejores del mercado.</a:t>
            </a:r>
            <a:endParaRPr lang="es-MX" sz="1600" dirty="0">
              <a:latin typeface="Cambria" pitchFamily="18" charset="0"/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33951" y="1196752"/>
            <a:ext cx="3749040" cy="48230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000" dirty="0" smtClean="0"/>
              <a:t>	</a:t>
            </a:r>
            <a:r>
              <a:rPr lang="es-MX" sz="2000" b="1" dirty="0" smtClean="0"/>
              <a:t>MISION</a:t>
            </a:r>
            <a:r>
              <a:rPr lang="es-MX" sz="2000" dirty="0" smtClean="0"/>
              <a:t>:</a:t>
            </a:r>
          </a:p>
          <a:p>
            <a:r>
              <a:rPr lang="es-MX" sz="1600" dirty="0" smtClean="0"/>
              <a:t>Ofrecer las mejores soluciones en tecnología, innovando y brindándoles una mejora continua, un servicio de calidad, visualizando con objetividad las necesidades individuales de cada cliente</a:t>
            </a:r>
          </a:p>
          <a:p>
            <a:pPr>
              <a:buNone/>
            </a:pPr>
            <a:endParaRPr lang="es-MX" sz="1600" dirty="0" smtClean="0"/>
          </a:p>
          <a:p>
            <a:pPr>
              <a:buNone/>
            </a:pPr>
            <a:r>
              <a:rPr lang="es-MX" sz="2000" dirty="0" smtClean="0"/>
              <a:t>	</a:t>
            </a:r>
            <a:r>
              <a:rPr lang="es-MX" sz="2000" b="1" dirty="0" smtClean="0"/>
              <a:t>VISION</a:t>
            </a:r>
            <a:r>
              <a:rPr lang="es-MX" sz="2000" dirty="0" smtClean="0"/>
              <a:t>:</a:t>
            </a:r>
          </a:p>
          <a:p>
            <a:r>
              <a:rPr lang="es-MX" sz="1600" dirty="0" smtClean="0"/>
              <a:t>Ser una empresa plenamente identificada, profesional y responsable, brindar solución en tecnología  y así mismo brindar calidad en el servicio, otorgando respeto, honestidad y ante todo profesionalismo.</a:t>
            </a:r>
            <a:endParaRPr lang="es-MX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sz="half" idx="4294967295"/>
          </p:nvPr>
        </p:nvSpPr>
        <p:spPr>
          <a:xfrm>
            <a:off x="0" y="1988840"/>
            <a:ext cx="7086600" cy="3810000"/>
          </a:xfrm>
        </p:spPr>
        <p:txBody>
          <a:bodyPr>
            <a:normAutofit fontScale="25000" lnSpcReduction="20000"/>
          </a:bodyPr>
          <a:lstStyle/>
          <a:p>
            <a:endParaRPr lang="es-MX" dirty="0" smtClean="0">
              <a:latin typeface="Candara" pitchFamily="34" charset="0"/>
            </a:endParaRPr>
          </a:p>
          <a:p>
            <a:r>
              <a:rPr lang="es-MX" sz="6400" dirty="0" smtClean="0">
                <a:latin typeface="Candara" pitchFamily="34" charset="0"/>
              </a:rPr>
              <a:t>Circuito Cerrado de Televisión (CCTV)</a:t>
            </a:r>
          </a:p>
          <a:p>
            <a:r>
              <a:rPr lang="es-MX" sz="7200" dirty="0" smtClean="0">
                <a:latin typeface="Candara" pitchFamily="34" charset="0"/>
              </a:rPr>
              <a:t>Sistema</a:t>
            </a:r>
            <a:r>
              <a:rPr lang="es-MX" sz="6400" dirty="0" smtClean="0">
                <a:latin typeface="Candara" pitchFamily="34" charset="0"/>
              </a:rPr>
              <a:t> de Control y Asistencia  (checador con huella digital)</a:t>
            </a:r>
          </a:p>
          <a:p>
            <a:r>
              <a:rPr lang="es-MX" sz="6400" dirty="0" smtClean="0">
                <a:latin typeface="Candara" pitchFamily="34" charset="0"/>
              </a:rPr>
              <a:t>Datos </a:t>
            </a:r>
          </a:p>
          <a:p>
            <a:r>
              <a:rPr lang="es-MX" sz="6400" dirty="0" smtClean="0">
                <a:latin typeface="Candara" pitchFamily="34" charset="0"/>
              </a:rPr>
              <a:t>Cableado y Estructurado</a:t>
            </a:r>
          </a:p>
          <a:p>
            <a:r>
              <a:rPr lang="es-MX" sz="6400" dirty="0" smtClean="0">
                <a:latin typeface="Candara" pitchFamily="34" charset="0"/>
              </a:rPr>
              <a:t>DVR’s</a:t>
            </a:r>
          </a:p>
          <a:p>
            <a:r>
              <a:rPr lang="es-MX" sz="6400" dirty="0" smtClean="0">
                <a:latin typeface="Candara" pitchFamily="34" charset="0"/>
              </a:rPr>
              <a:t>NVR’s</a:t>
            </a:r>
          </a:p>
          <a:p>
            <a:r>
              <a:rPr lang="es-MX" sz="6400" dirty="0" smtClean="0">
                <a:latin typeface="Candara" pitchFamily="34" charset="0"/>
              </a:rPr>
              <a:t>Sistema de Control de Acceso</a:t>
            </a:r>
          </a:p>
          <a:p>
            <a:r>
              <a:rPr lang="es-MX" sz="6400" dirty="0" smtClean="0">
                <a:latin typeface="Candara" pitchFamily="34" charset="0"/>
              </a:rPr>
              <a:t>Mantenimiento Preventivo </a:t>
            </a:r>
          </a:p>
          <a:p>
            <a:r>
              <a:rPr lang="es-MX" sz="6400" dirty="0" smtClean="0">
                <a:latin typeface="Candara" pitchFamily="34" charset="0"/>
              </a:rPr>
              <a:t>Mantenimiento Correctivo</a:t>
            </a:r>
          </a:p>
          <a:p>
            <a:r>
              <a:rPr lang="es-MX" sz="6400" dirty="0" smtClean="0">
                <a:latin typeface="Candara" pitchFamily="34" charset="0"/>
              </a:rPr>
              <a:t>Revisión de Equipo General</a:t>
            </a:r>
          </a:p>
          <a:p>
            <a:r>
              <a:rPr lang="es-MX" sz="6400" dirty="0" smtClean="0">
                <a:latin typeface="Candara" pitchFamily="34" charset="0"/>
              </a:rPr>
              <a:t>Control de Alarma Residencia/Comercial</a:t>
            </a:r>
          </a:p>
          <a:p>
            <a:endParaRPr lang="es-MX" sz="6400" dirty="0" smtClean="0">
              <a:latin typeface="Candara" pitchFamily="34" charset="0"/>
            </a:endParaRPr>
          </a:p>
          <a:p>
            <a:r>
              <a:rPr lang="es-MX" sz="6400" dirty="0" smtClean="0">
                <a:latin typeface="Candara" pitchFamily="34" charset="0"/>
              </a:rPr>
              <a:t>Contamos con personal altamente capacitado, atención inmediata y personalizada.</a:t>
            </a:r>
            <a:endParaRPr lang="es-MX" sz="6400" dirty="0">
              <a:latin typeface="Candara" pitchFamily="34" charset="0"/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 idx="4294967295"/>
          </p:nvPr>
        </p:nvSpPr>
        <p:spPr>
          <a:xfrm>
            <a:off x="1" y="1185864"/>
            <a:ext cx="5338763" cy="730250"/>
          </a:xfrm>
        </p:spPr>
        <p:txBody>
          <a:bodyPr>
            <a:normAutofit/>
          </a:bodyPr>
          <a:lstStyle/>
          <a:p>
            <a:r>
              <a:rPr lang="es-MX" sz="2600" b="1" dirty="0" smtClean="0"/>
              <a:t>    </a:t>
            </a:r>
            <a:r>
              <a:rPr lang="es-MX" sz="2600" dirty="0" smtClean="0"/>
              <a:t>NUESTROS SERVICIOS: </a:t>
            </a:r>
            <a:endParaRPr lang="es-MX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camaras1.jpg"/>
          <p:cNvPicPr>
            <a:picLocks noChangeAspect="1"/>
          </p:cNvPicPr>
          <p:nvPr/>
        </p:nvPicPr>
        <p:blipFill>
          <a:blip r:embed="rId2" cstate="print"/>
          <a:srcRect t="35050" b="32947"/>
          <a:stretch>
            <a:fillRect/>
          </a:stretch>
        </p:blipFill>
        <p:spPr>
          <a:xfrm>
            <a:off x="1115617" y="692696"/>
            <a:ext cx="2304256" cy="1512168"/>
          </a:xfrm>
          <a:prstGeom prst="rect">
            <a:avLst/>
          </a:prstGeom>
        </p:spPr>
      </p:pic>
      <p:pic>
        <p:nvPicPr>
          <p:cNvPr id="4" name="3 Imagen" descr="camara3.jpg"/>
          <p:cNvPicPr>
            <a:picLocks noChangeAspect="1"/>
          </p:cNvPicPr>
          <p:nvPr/>
        </p:nvPicPr>
        <p:blipFill>
          <a:blip r:embed="rId3" cstate="print"/>
          <a:srcRect l="8934" t="39500" r="3334" b="39500"/>
          <a:stretch>
            <a:fillRect/>
          </a:stretch>
        </p:blipFill>
        <p:spPr>
          <a:xfrm>
            <a:off x="3707904" y="692696"/>
            <a:ext cx="2088232" cy="1440160"/>
          </a:xfrm>
          <a:prstGeom prst="rect">
            <a:avLst/>
          </a:prstGeom>
        </p:spPr>
      </p:pic>
      <p:pic>
        <p:nvPicPr>
          <p:cNvPr id="7" name="6 Imagen" descr="camara5.jpg"/>
          <p:cNvPicPr>
            <a:picLocks noChangeAspect="1"/>
          </p:cNvPicPr>
          <p:nvPr/>
        </p:nvPicPr>
        <p:blipFill>
          <a:blip r:embed="rId4" cstate="print"/>
          <a:srcRect t="27950" b="26900"/>
          <a:stretch>
            <a:fillRect/>
          </a:stretch>
        </p:blipFill>
        <p:spPr>
          <a:xfrm>
            <a:off x="6012163" y="764705"/>
            <a:ext cx="2376263" cy="1440160"/>
          </a:xfrm>
          <a:prstGeom prst="rect">
            <a:avLst/>
          </a:prstGeom>
        </p:spPr>
      </p:pic>
      <p:pic>
        <p:nvPicPr>
          <p:cNvPr id="8" name="7 Imagen" descr="camara6.jpg"/>
          <p:cNvPicPr>
            <a:picLocks noChangeAspect="1"/>
          </p:cNvPicPr>
          <p:nvPr/>
        </p:nvPicPr>
        <p:blipFill>
          <a:blip r:embed="rId5" cstate="print"/>
          <a:srcRect t="30050" b="32150"/>
          <a:stretch>
            <a:fillRect/>
          </a:stretch>
        </p:blipFill>
        <p:spPr>
          <a:xfrm>
            <a:off x="6012160" y="2492896"/>
            <a:ext cx="2376264" cy="2016224"/>
          </a:xfrm>
          <a:prstGeom prst="rect">
            <a:avLst/>
          </a:prstGeom>
        </p:spPr>
      </p:pic>
      <p:pic>
        <p:nvPicPr>
          <p:cNvPr id="9" name="8 Imagen" descr="camara4.jpg"/>
          <p:cNvPicPr>
            <a:picLocks noChangeAspect="1"/>
          </p:cNvPicPr>
          <p:nvPr/>
        </p:nvPicPr>
        <p:blipFill>
          <a:blip r:embed="rId6" cstate="print"/>
          <a:srcRect t="34250" b="35300"/>
          <a:stretch>
            <a:fillRect/>
          </a:stretch>
        </p:blipFill>
        <p:spPr>
          <a:xfrm>
            <a:off x="1115616" y="2492896"/>
            <a:ext cx="2520280" cy="2088232"/>
          </a:xfrm>
          <a:prstGeom prst="rect">
            <a:avLst/>
          </a:prstGeom>
        </p:spPr>
      </p:pic>
      <p:pic>
        <p:nvPicPr>
          <p:cNvPr id="11" name="10 Imagen" descr="camara8.jpg"/>
          <p:cNvPicPr>
            <a:picLocks noChangeAspect="1"/>
          </p:cNvPicPr>
          <p:nvPr/>
        </p:nvPicPr>
        <p:blipFill>
          <a:blip r:embed="rId7" cstate="print"/>
          <a:srcRect t="30450" b="27551"/>
          <a:stretch>
            <a:fillRect/>
          </a:stretch>
        </p:blipFill>
        <p:spPr>
          <a:xfrm flipH="1">
            <a:off x="2699792" y="4725145"/>
            <a:ext cx="4392488" cy="1800200"/>
          </a:xfrm>
          <a:prstGeom prst="rect">
            <a:avLst/>
          </a:prstGeom>
        </p:spPr>
      </p:pic>
      <p:pic>
        <p:nvPicPr>
          <p:cNvPr id="10" name="9 Imagen" descr="conmutador.jpg"/>
          <p:cNvPicPr>
            <a:picLocks noChangeAspect="1"/>
          </p:cNvPicPr>
          <p:nvPr/>
        </p:nvPicPr>
        <p:blipFill>
          <a:blip r:embed="rId8" cstate="print"/>
          <a:srcRect l="4568" r="4568" b="4866"/>
          <a:stretch>
            <a:fillRect/>
          </a:stretch>
        </p:blipFill>
        <p:spPr>
          <a:xfrm>
            <a:off x="3779912" y="2492896"/>
            <a:ext cx="2160240" cy="20431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0" y="1628776"/>
            <a:ext cx="7272339" cy="309562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MX" sz="2600" dirty="0" smtClean="0"/>
              <a:t>    </a:t>
            </a:r>
            <a:r>
              <a:rPr lang="es-MX" sz="2400" dirty="0" smtClean="0"/>
              <a:t>Quedamos a sus ordenes, esperando que la información que le  proporcionamos le haya sido de utilidad, anexo datos de contacto.</a:t>
            </a:r>
          </a:p>
          <a:p>
            <a:pPr>
              <a:buNone/>
            </a:pPr>
            <a:endParaRPr lang="es-MX" dirty="0" smtClean="0"/>
          </a:p>
          <a:p>
            <a:pPr>
              <a:buNone/>
            </a:pPr>
            <a:r>
              <a:rPr lang="es-MX" sz="2400" dirty="0" smtClean="0"/>
              <a:t>	Oscar Roberto Chávez Medrano</a:t>
            </a:r>
          </a:p>
          <a:p>
            <a:pPr lvl="1">
              <a:buNone/>
            </a:pPr>
            <a:r>
              <a:rPr lang="es-MX" sz="2400" dirty="0" smtClean="0">
                <a:hlinkClick r:id="rId2"/>
              </a:rPr>
              <a:t>chavezmedrano@gmail.com</a:t>
            </a:r>
            <a:endParaRPr lang="es-MX" sz="2400" dirty="0" smtClean="0"/>
          </a:p>
          <a:p>
            <a:pPr>
              <a:buNone/>
            </a:pPr>
            <a:r>
              <a:rPr lang="es-MX" sz="2400" dirty="0" smtClean="0"/>
              <a:t>	15941824</a:t>
            </a:r>
          </a:p>
          <a:p>
            <a:pPr>
              <a:buNone/>
            </a:pPr>
            <a:endParaRPr lang="es-MX" dirty="0" smtClean="0"/>
          </a:p>
          <a:p>
            <a:pPr>
              <a:buNone/>
            </a:pPr>
            <a:endParaRPr lang="es-MX" dirty="0" smtClean="0"/>
          </a:p>
          <a:p>
            <a:pPr>
              <a:buNone/>
            </a:pPr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832</TotalTime>
  <Words>83</Words>
  <Application>Microsoft Office PowerPoint</Application>
  <PresentationFormat>Presentación en pantalla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Concurrencia</vt:lpstr>
      <vt:lpstr>     </vt:lpstr>
      <vt:lpstr>Diapositiva 2</vt:lpstr>
      <vt:lpstr>    NUESTROS SERVICIOS: 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DTS SISTEMAS</dc:title>
  <dc:creator>dell</dc:creator>
  <cp:lastModifiedBy>dell</cp:lastModifiedBy>
  <cp:revision>82</cp:revision>
  <dcterms:created xsi:type="dcterms:W3CDTF">2016-04-06T14:48:00Z</dcterms:created>
  <dcterms:modified xsi:type="dcterms:W3CDTF">2016-05-16T21:47:06Z</dcterms:modified>
</cp:coreProperties>
</file>