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73" r:id="rId6"/>
    <p:sldId id="274" r:id="rId7"/>
    <p:sldId id="272" r:id="rId8"/>
    <p:sldId id="275" r:id="rId9"/>
    <p:sldId id="276" r:id="rId10"/>
    <p:sldId id="277" r:id="rId11"/>
    <p:sldId id="278" r:id="rId12"/>
    <p:sldId id="279" r:id="rId13"/>
    <p:sldId id="280" r:id="rId14"/>
    <p:sldId id="259" r:id="rId15"/>
    <p:sldId id="261" r:id="rId16"/>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p:cViewPr varScale="1">
        <p:scale>
          <a:sx n="115" d="100"/>
          <a:sy n="115" d="100"/>
        </p:scale>
        <p:origin x="378" y="114"/>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02/02/2022</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02/02/2022</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3EBA5BD7-F043-4D1B-AA17-CD412FC534DE}" type="slidenum">
              <a:rPr lang="es-ES" smtClean="0"/>
              <a:t>4</a:t>
            </a:fld>
            <a:endParaRPr lang="es-ES" dirty="0"/>
          </a:p>
        </p:txBody>
      </p:sp>
    </p:spTree>
    <p:extLst>
      <p:ext uri="{BB962C8B-B14F-4D97-AF65-F5344CB8AC3E}">
        <p14:creationId xmlns:p14="http://schemas.microsoft.com/office/powerpoint/2010/main" val="387983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11</a:t>
            </a:fld>
            <a:endParaRPr lang="es-ES" noProof="0" dirty="0"/>
          </a:p>
        </p:txBody>
      </p:sp>
    </p:spTree>
    <p:extLst>
      <p:ext uri="{BB962C8B-B14F-4D97-AF65-F5344CB8AC3E}">
        <p14:creationId xmlns:p14="http://schemas.microsoft.com/office/powerpoint/2010/main" val="4251806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EBA5BD7-F043-4D1B-AA17-CD412FC534DE}" type="slidenum">
              <a:rPr lang="es-ES" noProof="0" smtClean="0"/>
              <a:pPr/>
              <a:t>12</a:t>
            </a:fld>
            <a:endParaRPr lang="es-ES" noProof="0" dirty="0"/>
          </a:p>
        </p:txBody>
      </p:sp>
    </p:spTree>
    <p:extLst>
      <p:ext uri="{BB962C8B-B14F-4D97-AF65-F5344CB8AC3E}">
        <p14:creationId xmlns:p14="http://schemas.microsoft.com/office/powerpoint/2010/main" val="1335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smtClean="0"/>
              <a:t>Haga clic para editar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02/02/2022</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02/02/2022</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02/02/2022</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02/02/2022</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smtClean="0"/>
              <a:t>Editar el estilo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02/02/2022</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02/02/2022</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Editar el estilo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Editar el estilo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02/02/2022</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02/02/2022</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02/02/2022</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Editar el estilo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02/02/2022</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Editar el estilo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smtClean="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02/02/2022</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smtClean="0"/>
              <a:t>Editar estilos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02/02/2022</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a:bodyPr>
          <a:lstStyle/>
          <a:p>
            <a:pPr rtl="0"/>
            <a:r>
              <a:rPr lang="es-ES" sz="8000" dirty="0" smtClean="0"/>
              <a:t>El juego de la vida</a:t>
            </a:r>
            <a:endParaRPr lang="es-ES" sz="8000" dirty="0"/>
          </a:p>
        </p:txBody>
      </p:sp>
      <p:sp>
        <p:nvSpPr>
          <p:cNvPr id="5" name="Subtítulo 4"/>
          <p:cNvSpPr>
            <a:spLocks noGrp="1"/>
          </p:cNvSpPr>
          <p:nvPr>
            <p:ph type="subTitle" idx="1"/>
          </p:nvPr>
        </p:nvSpPr>
        <p:spPr/>
        <p:txBody>
          <a:bodyPr rtlCol="0"/>
          <a:lstStyle/>
          <a:p>
            <a:pPr rtl="0"/>
            <a:r>
              <a:rPr lang="es-ES" dirty="0" smtClean="0"/>
              <a:t>Martin Alonso Gómez Uribe</a:t>
            </a:r>
            <a:endParaRPr lang="es-E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l="17460" t="44122" r="62698" b="12949"/>
          <a:stretch/>
        </p:blipFill>
        <p:spPr>
          <a:xfrm>
            <a:off x="3862164" y="476672"/>
            <a:ext cx="4200467" cy="6048672"/>
          </a:xfrm>
          <a:prstGeom prst="rect">
            <a:avLst/>
          </a:prstGeom>
        </p:spPr>
      </p:pic>
    </p:spTree>
    <p:extLst>
      <p:ext uri="{BB962C8B-B14F-4D97-AF65-F5344CB8AC3E}">
        <p14:creationId xmlns:p14="http://schemas.microsoft.com/office/powerpoint/2010/main" val="429261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a:bodyPr>
          <a:lstStyle/>
          <a:p>
            <a:r>
              <a:rPr lang="es-ES" sz="9600" dirty="0" smtClean="0"/>
              <a:t>APLICACIÓN</a:t>
            </a:r>
            <a:endParaRPr lang="es-ES" sz="9600"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lstStyle/>
          <a:p>
            <a:pPr rtl="0"/>
            <a:r>
              <a:rPr lang="es-ES" dirty="0" smtClean="0"/>
              <a:t>Referencias</a:t>
            </a:r>
            <a:endParaRPr lang="es-ES" dirty="0"/>
          </a:p>
        </p:txBody>
      </p:sp>
      <p:sp>
        <p:nvSpPr>
          <p:cNvPr id="2" name="Marcador de contenido 1"/>
          <p:cNvSpPr>
            <a:spLocks noGrp="1"/>
          </p:cNvSpPr>
          <p:nvPr>
            <p:ph idx="1"/>
          </p:nvPr>
        </p:nvSpPr>
        <p:spPr/>
        <p:txBody>
          <a:bodyPr/>
          <a:lstStyle/>
          <a:p>
            <a:r>
              <a:rPr lang="es-ES" dirty="0"/>
              <a:t>https://es.wikipedia.org/wiki/Angular_(framework)</a:t>
            </a:r>
          </a:p>
          <a:p>
            <a:r>
              <a:rPr lang="es-ES" dirty="0" smtClean="0"/>
              <a:t>https</a:t>
            </a:r>
            <a:r>
              <a:rPr lang="es-ES" dirty="0"/>
              <a:t>://es.wikipedia.org/wiki/Modelo–vista–controlador</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El juego de la vida</a:t>
            </a:r>
            <a:endParaRPr lang="es-ES" dirty="0"/>
          </a:p>
        </p:txBody>
      </p:sp>
      <p:sp>
        <p:nvSpPr>
          <p:cNvPr id="3" name="Marcador de contenido 2"/>
          <p:cNvSpPr>
            <a:spLocks noGrp="1"/>
          </p:cNvSpPr>
          <p:nvPr>
            <p:ph idx="1"/>
          </p:nvPr>
        </p:nvSpPr>
        <p:spPr>
          <a:xfrm>
            <a:off x="1218883" y="1701797"/>
            <a:ext cx="10360501" cy="2807323"/>
          </a:xfrm>
        </p:spPr>
        <p:txBody>
          <a:bodyPr>
            <a:normAutofit fontScale="92500" lnSpcReduction="10000"/>
          </a:bodyPr>
          <a:lstStyle/>
          <a:p>
            <a:pPr marL="0" indent="0" algn="just">
              <a:buNone/>
            </a:pPr>
            <a:r>
              <a:rPr lang="es-ES" dirty="0" smtClean="0"/>
              <a:t>El Juego de la vida fue diseñado por el matemático británico John Horton Conway en 1970, Se trata de un juego de cero jugadores, por lo que su evolución está determinada por el estado inicial y no es necesaria ninguna entrada de datos posterior. El tablero de juego esta formado por cuadrados (las células) que se extiende por todas las direcciones. Cada célula tiene 8 células vecinas, que son las que están próximas a ella, incluidas las diagonales. Las </a:t>
            </a:r>
            <a:r>
              <a:rPr lang="es-ES" dirty="0"/>
              <a:t>células tienen dos estados: están </a:t>
            </a:r>
            <a:r>
              <a:rPr lang="es-ES" dirty="0" smtClean="0"/>
              <a:t>vivas </a:t>
            </a:r>
            <a:r>
              <a:rPr lang="es-ES" dirty="0"/>
              <a:t>o </a:t>
            </a:r>
            <a:r>
              <a:rPr lang="es-ES" dirty="0" smtClean="0"/>
              <a:t>muertas, el </a:t>
            </a:r>
            <a:r>
              <a:rPr lang="es-ES" dirty="0"/>
              <a:t>estado de las células evoluciona </a:t>
            </a:r>
            <a:r>
              <a:rPr lang="es-ES" dirty="0" smtClean="0"/>
              <a:t>a través del tiempo.</a:t>
            </a:r>
            <a:endParaRPr lang="es-ES" dirty="0"/>
          </a:p>
        </p:txBody>
      </p:sp>
      <p:pic>
        <p:nvPicPr>
          <p:cNvPr id="1026" name="Picture 2" descr="Game of life glider gu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196" y="4509120"/>
            <a:ext cx="4819650"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5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Las reglas del juego</a:t>
            </a:r>
            <a:endParaRPr lang="es-ES" dirty="0"/>
          </a:p>
        </p:txBody>
      </p:sp>
      <p:sp>
        <p:nvSpPr>
          <p:cNvPr id="3" name="Marcador de contenido 2"/>
          <p:cNvSpPr>
            <a:spLocks noGrp="1"/>
          </p:cNvSpPr>
          <p:nvPr>
            <p:ph idx="1"/>
          </p:nvPr>
        </p:nvSpPr>
        <p:spPr/>
        <p:txBody>
          <a:bodyPr/>
          <a:lstStyle/>
          <a:p>
            <a:pPr marL="0" indent="0" algn="just">
              <a:buNone/>
            </a:pPr>
            <a:r>
              <a:rPr lang="es-ES" dirty="0" smtClean="0"/>
              <a:t>Las reglas del juego determinan el estado de las células, </a:t>
            </a:r>
            <a:r>
              <a:rPr lang="es-ES" dirty="0"/>
              <a:t>el estado de todas las células se tiene en cuenta para calcular el estado de las mismas al turno siguiente. Todas las células se actualizan </a:t>
            </a:r>
            <a:r>
              <a:rPr lang="es-ES" dirty="0" smtClean="0"/>
              <a:t>a la vez en cada tiempo, </a:t>
            </a:r>
            <a:r>
              <a:rPr lang="es-ES" dirty="0"/>
              <a:t>siguiendo estas reglas:</a:t>
            </a:r>
          </a:p>
          <a:p>
            <a:pPr algn="just"/>
            <a:r>
              <a:rPr lang="es-ES" dirty="0"/>
              <a:t>Una célula muerta con exactamente 3 células vecinas </a:t>
            </a:r>
            <a:r>
              <a:rPr lang="es-ES" dirty="0" smtClean="0"/>
              <a:t>vivas, vuelve a la vida.</a:t>
            </a:r>
          </a:p>
          <a:p>
            <a:pPr algn="just"/>
            <a:r>
              <a:rPr lang="es-ES" dirty="0" smtClean="0"/>
              <a:t>Una </a:t>
            </a:r>
            <a:r>
              <a:rPr lang="es-ES" dirty="0"/>
              <a:t>célula viva con 2 o 3 células vecinas vivas sigue viva, en otro caso </a:t>
            </a:r>
            <a:r>
              <a:rPr lang="es-ES" dirty="0" smtClean="0"/>
              <a:t>muere.</a:t>
            </a:r>
            <a:endParaRPr lang="es-ES" dirty="0"/>
          </a:p>
          <a:p>
            <a:pPr marL="0" indent="0">
              <a:buNone/>
            </a:pPr>
            <a:endParaRPr lang="es-ES" dirty="0"/>
          </a:p>
        </p:txBody>
      </p:sp>
    </p:spTree>
    <p:extLst>
      <p:ext uri="{BB962C8B-B14F-4D97-AF65-F5344CB8AC3E}">
        <p14:creationId xmlns:p14="http://schemas.microsoft.com/office/powerpoint/2010/main" val="414253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smtClean="0"/>
              <a:t>Angular</a:t>
            </a:r>
            <a:endParaRPr lang="es-ES" dirty="0"/>
          </a:p>
        </p:txBody>
      </p:sp>
      <p:sp>
        <p:nvSpPr>
          <p:cNvPr id="3" name="Marcador de posición de contenido 2"/>
          <p:cNvSpPr>
            <a:spLocks noGrp="1"/>
          </p:cNvSpPr>
          <p:nvPr>
            <p:ph sz="half" idx="1"/>
          </p:nvPr>
        </p:nvSpPr>
        <p:spPr>
          <a:xfrm>
            <a:off x="1218883" y="1706880"/>
            <a:ext cx="9988097" cy="4465320"/>
          </a:xfrm>
        </p:spPr>
        <p:txBody>
          <a:bodyPr rtlCol="0">
            <a:normAutofit/>
          </a:bodyPr>
          <a:lstStyle/>
          <a:p>
            <a:pPr marL="0" indent="0" algn="just">
              <a:buNone/>
            </a:pPr>
            <a:r>
              <a:rPr lang="es-ES" dirty="0"/>
              <a:t>Angular </a:t>
            </a:r>
            <a:r>
              <a:rPr lang="es-ES" dirty="0" smtClean="0"/>
              <a:t>es </a:t>
            </a:r>
            <a:r>
              <a:rPr lang="es-ES" dirty="0"/>
              <a:t>un framework para aplicaciones web desarrollado en TypeScript, de código abierto, mantenido por Google, que se utiliza para crear y mantener aplicaciones web de una sola página. Su objetivo es aumentar las aplicaciones basadas en navegador con capacidad de Modelo Vista Controlador (MVC</a:t>
            </a:r>
            <a:r>
              <a:rPr lang="es-ES" dirty="0" smtClean="0"/>
              <a:t>).</a:t>
            </a:r>
          </a:p>
        </p:txBody>
      </p:sp>
      <p:pic>
        <p:nvPicPr>
          <p:cNvPr id="2050" name="Picture 2" descr="Angula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0716" y="3423532"/>
            <a:ext cx="2748668" cy="274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44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MVC</a:t>
            </a:r>
            <a:endParaRPr lang="es-ES" dirty="0"/>
          </a:p>
        </p:txBody>
      </p:sp>
      <p:sp>
        <p:nvSpPr>
          <p:cNvPr id="3" name="Marcador de contenido 2"/>
          <p:cNvSpPr>
            <a:spLocks noGrp="1"/>
          </p:cNvSpPr>
          <p:nvPr>
            <p:ph sz="half" idx="1"/>
          </p:nvPr>
        </p:nvSpPr>
        <p:spPr>
          <a:xfrm>
            <a:off x="1218884" y="1498600"/>
            <a:ext cx="5451592" cy="4018632"/>
          </a:xfrm>
        </p:spPr>
        <p:txBody>
          <a:bodyPr>
            <a:noAutofit/>
          </a:bodyPr>
          <a:lstStyle/>
          <a:p>
            <a:pPr marL="0" indent="0" algn="just">
              <a:buNone/>
            </a:pPr>
            <a:r>
              <a:rPr lang="es-ES" dirty="0"/>
              <a:t>Modelo-vista-controlador (MVC) es un patrón de </a:t>
            </a:r>
            <a:r>
              <a:rPr lang="es-ES" dirty="0" smtClean="0"/>
              <a:t>arquitectura de </a:t>
            </a:r>
            <a:r>
              <a:rPr lang="es-ES" dirty="0"/>
              <a:t>software, MVC propone la construcción de tres componentes distintos que son el modelo, la vista y el controlador, es decir, por un lado define componentes para la representación de la información, y por otro lado para la interacción del </a:t>
            </a:r>
            <a:r>
              <a:rPr lang="es-ES" dirty="0" smtClean="0"/>
              <a:t>usuario.</a:t>
            </a:r>
            <a:endParaRPr lang="es-ES" dirty="0"/>
          </a:p>
        </p:txBody>
      </p:sp>
      <p:sp>
        <p:nvSpPr>
          <p:cNvPr id="5" name="Conector 4"/>
          <p:cNvSpPr/>
          <p:nvPr/>
        </p:nvSpPr>
        <p:spPr>
          <a:xfrm>
            <a:off x="8110636" y="1957490"/>
            <a:ext cx="2144671" cy="1300652"/>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ES" sz="2000" b="1" dirty="0" smtClean="0">
                <a:solidFill>
                  <a:schemeClr val="bg1"/>
                </a:solidFill>
              </a:rPr>
              <a:t>Controlador</a:t>
            </a:r>
            <a:endParaRPr lang="es-ES" sz="2000" b="1" dirty="0">
              <a:solidFill>
                <a:schemeClr val="bg1"/>
              </a:solidFill>
            </a:endParaRPr>
          </a:p>
        </p:txBody>
      </p:sp>
      <p:sp>
        <p:nvSpPr>
          <p:cNvPr id="6" name="Conector 5"/>
          <p:cNvSpPr/>
          <p:nvPr/>
        </p:nvSpPr>
        <p:spPr>
          <a:xfrm>
            <a:off x="6798923" y="3609166"/>
            <a:ext cx="1368152" cy="1300652"/>
          </a:xfrm>
          <a:prstGeom prst="flowChartConnec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000" b="1" dirty="0" smtClean="0">
                <a:solidFill>
                  <a:schemeClr val="bg1"/>
                </a:solidFill>
              </a:rPr>
              <a:t>Vista</a:t>
            </a:r>
            <a:endParaRPr lang="es-ES" sz="2000" b="1" dirty="0">
              <a:solidFill>
                <a:schemeClr val="bg1"/>
              </a:solidFill>
            </a:endParaRPr>
          </a:p>
        </p:txBody>
      </p:sp>
      <p:sp>
        <p:nvSpPr>
          <p:cNvPr id="7" name="Conector 6"/>
          <p:cNvSpPr/>
          <p:nvPr/>
        </p:nvSpPr>
        <p:spPr>
          <a:xfrm>
            <a:off x="10288392" y="3609166"/>
            <a:ext cx="1479083" cy="1300652"/>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2000" b="1" dirty="0" smtClean="0">
                <a:solidFill>
                  <a:schemeClr val="bg1"/>
                </a:solidFill>
              </a:rPr>
              <a:t>Modelo</a:t>
            </a:r>
            <a:endParaRPr lang="es-ES" sz="2000" b="1" dirty="0">
              <a:solidFill>
                <a:schemeClr val="bg1"/>
              </a:solidFill>
            </a:endParaRPr>
          </a:p>
        </p:txBody>
      </p:sp>
      <p:cxnSp>
        <p:nvCxnSpPr>
          <p:cNvPr id="8" name="Conector recto de flecha 7"/>
          <p:cNvCxnSpPr>
            <a:stCxn id="5" idx="3"/>
            <a:endCxn id="6" idx="7"/>
          </p:cNvCxnSpPr>
          <p:nvPr/>
        </p:nvCxnSpPr>
        <p:spPr>
          <a:xfrm flipH="1">
            <a:off x="7966714" y="3067666"/>
            <a:ext cx="458002" cy="731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a:stCxn id="5" idx="5"/>
            <a:endCxn id="7" idx="1"/>
          </p:cNvCxnSpPr>
          <p:nvPr/>
        </p:nvCxnSpPr>
        <p:spPr>
          <a:xfrm>
            <a:off x="9941227" y="3067666"/>
            <a:ext cx="563772" cy="731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a:stCxn id="6" idx="5"/>
            <a:endCxn id="7" idx="3"/>
          </p:cNvCxnSpPr>
          <p:nvPr/>
        </p:nvCxnSpPr>
        <p:spPr>
          <a:xfrm>
            <a:off x="7966714" y="4719342"/>
            <a:ext cx="253828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Conector angular 10"/>
          <p:cNvCxnSpPr>
            <a:stCxn id="5" idx="2"/>
            <a:endCxn id="6" idx="0"/>
          </p:cNvCxnSpPr>
          <p:nvPr/>
        </p:nvCxnSpPr>
        <p:spPr>
          <a:xfrm rot="10800000" flipV="1">
            <a:off x="7483000" y="2607816"/>
            <a:ext cx="627637" cy="1001350"/>
          </a:xfrm>
          <a:prstGeom prst="bentConnector2">
            <a:avLst/>
          </a:prstGeom>
          <a:ln w="19050">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7" idx="2"/>
            <a:endCxn id="6" idx="6"/>
          </p:cNvCxnSpPr>
          <p:nvPr/>
        </p:nvCxnSpPr>
        <p:spPr>
          <a:xfrm flipH="1">
            <a:off x="8167075" y="4259492"/>
            <a:ext cx="2121317" cy="0"/>
          </a:xfrm>
          <a:prstGeom prst="straightConnector1">
            <a:avLst/>
          </a:prstGeom>
          <a:ln w="25400">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7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3" y="764704"/>
            <a:ext cx="10360501" cy="733896"/>
          </a:xfrm>
        </p:spPr>
        <p:txBody>
          <a:bodyPr/>
          <a:lstStyle/>
          <a:p>
            <a:r>
              <a:rPr lang="es-ES" dirty="0" smtClean="0"/>
              <a:t>Modelo</a:t>
            </a:r>
            <a:endParaRPr lang="es-ES" dirty="0"/>
          </a:p>
        </p:txBody>
      </p:sp>
      <p:sp>
        <p:nvSpPr>
          <p:cNvPr id="3" name="Marcador de contenido 2"/>
          <p:cNvSpPr>
            <a:spLocks noGrp="1"/>
          </p:cNvSpPr>
          <p:nvPr>
            <p:ph sz="half" idx="1"/>
          </p:nvPr>
        </p:nvSpPr>
        <p:spPr/>
        <p:txBody>
          <a:bodyPr>
            <a:normAutofit/>
          </a:bodyPr>
          <a:lstStyle/>
          <a:p>
            <a:pPr marL="0" indent="0" algn="just">
              <a:buNone/>
            </a:pPr>
            <a:r>
              <a:rPr lang="es-ES" dirty="0" smtClean="0"/>
              <a:t>Es </a:t>
            </a:r>
            <a:r>
              <a:rPr lang="es-ES" dirty="0"/>
              <a:t>la representación de la información sobre la que opera el sistema, por lo que gestiona todos los accesos a esta información, tanto solicitudes como actualizaciones. Envía a la 'vista' la información solicitada para que sea mostrada. Las peticiones de información llegan al 'modelo' a través del 'controlador</a:t>
            </a:r>
            <a:r>
              <a:rPr lang="es-ES" dirty="0" smtClean="0"/>
              <a:t>'.</a:t>
            </a:r>
            <a:endParaRPr lang="es-ES" dirty="0"/>
          </a:p>
        </p:txBody>
      </p:sp>
      <p:pic>
        <p:nvPicPr>
          <p:cNvPr id="5" name="Imagen 4"/>
          <p:cNvPicPr>
            <a:picLocks noChangeAspect="1"/>
          </p:cNvPicPr>
          <p:nvPr/>
        </p:nvPicPr>
        <p:blipFill rotWithShape="1">
          <a:blip r:embed="rId2"/>
          <a:srcRect l="17214" t="7976" r="49179" b="43472"/>
          <a:stretch/>
        </p:blipFill>
        <p:spPr>
          <a:xfrm>
            <a:off x="6401090" y="1498599"/>
            <a:ext cx="5453962" cy="4336569"/>
          </a:xfrm>
          <a:prstGeom prst="rect">
            <a:avLst/>
          </a:prstGeom>
        </p:spPr>
      </p:pic>
    </p:spTree>
    <p:extLst>
      <p:ext uri="{BB962C8B-B14F-4D97-AF65-F5344CB8AC3E}">
        <p14:creationId xmlns:p14="http://schemas.microsoft.com/office/powerpoint/2010/main" val="68938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srcRect l="16783" t="10589" r="53147" b="15280"/>
          <a:stretch/>
        </p:blipFill>
        <p:spPr>
          <a:xfrm>
            <a:off x="3646140" y="116632"/>
            <a:ext cx="4824536" cy="6605945"/>
          </a:xfrm>
          <a:prstGeom prst="rect">
            <a:avLst/>
          </a:prstGeom>
        </p:spPr>
      </p:pic>
    </p:spTree>
    <p:extLst>
      <p:ext uri="{BB962C8B-B14F-4D97-AF65-F5344CB8AC3E}">
        <p14:creationId xmlns:p14="http://schemas.microsoft.com/office/powerpoint/2010/main" val="368449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Vista</a:t>
            </a:r>
            <a:endParaRPr lang="es-ES" dirty="0"/>
          </a:p>
        </p:txBody>
      </p:sp>
      <p:sp>
        <p:nvSpPr>
          <p:cNvPr id="3" name="Marcador de contenido 2"/>
          <p:cNvSpPr>
            <a:spLocks noGrp="1"/>
          </p:cNvSpPr>
          <p:nvPr>
            <p:ph sz="half" idx="1"/>
          </p:nvPr>
        </p:nvSpPr>
        <p:spPr>
          <a:xfrm>
            <a:off x="1218883" y="1706880"/>
            <a:ext cx="10360501" cy="1506096"/>
          </a:xfrm>
        </p:spPr>
        <p:txBody>
          <a:bodyPr/>
          <a:lstStyle/>
          <a:p>
            <a:pPr marL="0" indent="0" algn="just">
              <a:buNone/>
            </a:pPr>
            <a:r>
              <a:rPr lang="es-ES" dirty="0" smtClean="0"/>
              <a:t>La parte visual del proyecto, presenta el modelo de manera adecuada para interactuar con él, donde solicita información del modelo, la cual es a través del controlador.</a:t>
            </a:r>
            <a:endParaRPr lang="es-ES" dirty="0"/>
          </a:p>
        </p:txBody>
      </p:sp>
      <p:pic>
        <p:nvPicPr>
          <p:cNvPr id="5" name="Imagen 4"/>
          <p:cNvPicPr>
            <a:picLocks noChangeAspect="1"/>
          </p:cNvPicPr>
          <p:nvPr/>
        </p:nvPicPr>
        <p:blipFill rotWithShape="1">
          <a:blip r:embed="rId2"/>
          <a:srcRect l="17714" t="28398" r="41143" b="51725"/>
          <a:stretch/>
        </p:blipFill>
        <p:spPr>
          <a:xfrm>
            <a:off x="1790620" y="3421256"/>
            <a:ext cx="9217025" cy="2600032"/>
          </a:xfrm>
          <a:prstGeom prst="rect">
            <a:avLst/>
          </a:prstGeom>
        </p:spPr>
      </p:pic>
    </p:spTree>
    <p:extLst>
      <p:ext uri="{BB962C8B-B14F-4D97-AF65-F5344CB8AC3E}">
        <p14:creationId xmlns:p14="http://schemas.microsoft.com/office/powerpoint/2010/main" val="52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3" y="898339"/>
            <a:ext cx="10360501" cy="600261"/>
          </a:xfrm>
        </p:spPr>
        <p:txBody>
          <a:bodyPr>
            <a:normAutofit fontScale="90000"/>
          </a:bodyPr>
          <a:lstStyle/>
          <a:p>
            <a:r>
              <a:rPr lang="es-ES" dirty="0" smtClean="0"/>
              <a:t>Controlador</a:t>
            </a:r>
            <a:endParaRPr lang="es-ES" dirty="0"/>
          </a:p>
        </p:txBody>
      </p:sp>
      <p:sp>
        <p:nvSpPr>
          <p:cNvPr id="3" name="Marcador de contenido 2"/>
          <p:cNvSpPr>
            <a:spLocks noGrp="1"/>
          </p:cNvSpPr>
          <p:nvPr>
            <p:ph sz="half" idx="1"/>
          </p:nvPr>
        </p:nvSpPr>
        <p:spPr/>
        <p:txBody>
          <a:bodyPr>
            <a:normAutofit/>
          </a:bodyPr>
          <a:lstStyle/>
          <a:p>
            <a:pPr marL="0" indent="0" algn="just">
              <a:buNone/>
            </a:pPr>
            <a:r>
              <a:rPr lang="es-ES" dirty="0"/>
              <a:t>Responde a eventos e invoca peticiones al 'modelo' cuando se hace alguna solicitud sobre la información. También puede enviar comandos a </a:t>
            </a:r>
            <a:r>
              <a:rPr lang="es-ES" dirty="0" smtClean="0"/>
              <a:t>la </a:t>
            </a:r>
            <a:r>
              <a:rPr lang="es-ES" dirty="0"/>
              <a:t>'vista' asociada si se </a:t>
            </a:r>
            <a:r>
              <a:rPr lang="es-ES" dirty="0" smtClean="0"/>
              <a:t>requiere</a:t>
            </a:r>
            <a:r>
              <a:rPr lang="es-ES" dirty="0"/>
              <a:t>. por lo que el </a:t>
            </a:r>
            <a:r>
              <a:rPr lang="es-ES" dirty="0" smtClean="0"/>
              <a:t>'controlador</a:t>
            </a:r>
            <a:r>
              <a:rPr lang="es-ES" dirty="0"/>
              <a:t>'</a:t>
            </a:r>
            <a:r>
              <a:rPr lang="es-ES" dirty="0" smtClean="0"/>
              <a:t> </a:t>
            </a:r>
            <a:r>
              <a:rPr lang="es-ES" dirty="0"/>
              <a:t>puede considerarse como un intermediario entre </a:t>
            </a:r>
            <a:r>
              <a:rPr lang="es-ES" dirty="0" smtClean="0"/>
              <a:t>'vista</a:t>
            </a:r>
            <a:r>
              <a:rPr lang="es-ES" dirty="0"/>
              <a:t>'</a:t>
            </a:r>
            <a:r>
              <a:rPr lang="es-ES" dirty="0" smtClean="0"/>
              <a:t> </a:t>
            </a:r>
            <a:r>
              <a:rPr lang="es-ES" dirty="0"/>
              <a:t>y </a:t>
            </a:r>
            <a:r>
              <a:rPr lang="es-ES" dirty="0" smtClean="0"/>
              <a:t>'modelo'.</a:t>
            </a:r>
            <a:endParaRPr lang="es-ES" dirty="0"/>
          </a:p>
        </p:txBody>
      </p:sp>
      <p:pic>
        <p:nvPicPr>
          <p:cNvPr id="6" name="Imagen 5"/>
          <p:cNvPicPr>
            <a:picLocks noChangeAspect="1"/>
          </p:cNvPicPr>
          <p:nvPr/>
        </p:nvPicPr>
        <p:blipFill rotWithShape="1">
          <a:blip r:embed="rId2"/>
          <a:srcRect l="17426" t="22308" r="59125" b="32833"/>
          <a:stretch/>
        </p:blipFill>
        <p:spPr>
          <a:xfrm>
            <a:off x="6814492" y="1052736"/>
            <a:ext cx="4680520" cy="4759424"/>
          </a:xfrm>
          <a:prstGeom prst="rect">
            <a:avLst/>
          </a:prstGeom>
        </p:spPr>
      </p:pic>
    </p:spTree>
    <p:extLst>
      <p:ext uri="{BB962C8B-B14F-4D97-AF65-F5344CB8AC3E}">
        <p14:creationId xmlns:p14="http://schemas.microsoft.com/office/powerpoint/2010/main" val="153519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purl.org/dc/dcmitype/"/>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www.w3.org/XML/1998/namespace"/>
    <ds:schemaRef ds:uri="http://purl.org/dc/terms/"/>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210</TotalTime>
  <Words>472</Words>
  <Application>Microsoft Office PowerPoint</Application>
  <PresentationFormat>Personalizado</PresentationFormat>
  <Paragraphs>29</Paragraphs>
  <Slides>12</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Tecnología 16x9</vt:lpstr>
      <vt:lpstr>El juego de la vida</vt:lpstr>
      <vt:lpstr>El juego de la vida</vt:lpstr>
      <vt:lpstr>Las reglas del juego</vt:lpstr>
      <vt:lpstr>Angular</vt:lpstr>
      <vt:lpstr>MVC</vt:lpstr>
      <vt:lpstr>Modelo</vt:lpstr>
      <vt:lpstr>Presentación de PowerPoint</vt:lpstr>
      <vt:lpstr>Vista</vt:lpstr>
      <vt:lpstr>Controlador</vt:lpstr>
      <vt:lpstr>Presentación de PowerPoint</vt:lpstr>
      <vt:lpstr>APLICACIÓN</vt:lpstr>
      <vt:lpstr>Referencias</vt:lpstr>
    </vt:vector>
  </TitlesOfParts>
  <Company>InKulpado666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juego de la vida</dc:title>
  <dc:creator>user</dc:creator>
  <cp:lastModifiedBy>user</cp:lastModifiedBy>
  <cp:revision>14</cp:revision>
  <dcterms:created xsi:type="dcterms:W3CDTF">2022-02-02T20:26:51Z</dcterms:created>
  <dcterms:modified xsi:type="dcterms:W3CDTF">2022-02-02T23:57:34Z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