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730" r:id="rId4"/>
    <p:sldId id="797" r:id="rId5"/>
    <p:sldId id="775" r:id="rId6"/>
    <p:sldId id="798" r:id="rId7"/>
    <p:sldId id="799" r:id="rId8"/>
    <p:sldId id="800" r:id="rId9"/>
    <p:sldId id="774" r:id="rId10"/>
    <p:sldId id="801" r:id="rId11"/>
    <p:sldId id="802" r:id="rId12"/>
    <p:sldId id="805" r:id="rId13"/>
    <p:sldId id="803" r:id="rId14"/>
    <p:sldId id="804" r:id="rId15"/>
    <p:sldId id="806" r:id="rId16"/>
    <p:sldId id="807" r:id="rId17"/>
    <p:sldId id="80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0387" autoAdjust="0"/>
  </p:normalViewPr>
  <p:slideViewPr>
    <p:cSldViewPr snapToGrid="0" snapToObjects="1">
      <p:cViewPr varScale="1">
        <p:scale>
          <a:sx n="89" d="100"/>
          <a:sy n="89" d="100"/>
        </p:scale>
        <p:origin x="128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8F81A-E6B4-421E-91D8-5D5C2D1296EC}" type="doc">
      <dgm:prSet loTypeId="urn:microsoft.com/office/officeart/2005/8/layout/radial4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5B16369C-AABA-4845-B782-803F064FF236}">
      <dgm:prSet phldrT="[Text]"/>
      <dgm:spPr/>
      <dgm:t>
        <a:bodyPr lIns="0" tIns="0" rIns="0" bIns="0"/>
        <a:lstStyle/>
        <a:p>
          <a:r>
            <a:rPr lang="en-US" b="1" dirty="0"/>
            <a:t>Coverage estimate</a:t>
          </a:r>
        </a:p>
      </dgm:t>
    </dgm:pt>
    <dgm:pt modelId="{84D5BEA5-F908-48AE-96F9-A997830E0D82}" type="parTrans" cxnId="{48D8A152-0454-4755-9DF2-9810DDA2F981}">
      <dgm:prSet/>
      <dgm:spPr/>
      <dgm:t>
        <a:bodyPr/>
        <a:lstStyle/>
        <a:p>
          <a:endParaRPr lang="en-US" b="1" dirty="0"/>
        </a:p>
      </dgm:t>
    </dgm:pt>
    <dgm:pt modelId="{C257BFB9-0EA0-4002-99DF-96E3C0FBB537}" type="sibTrans" cxnId="{48D8A152-0454-4755-9DF2-9810DDA2F981}">
      <dgm:prSet/>
      <dgm:spPr/>
      <dgm:t>
        <a:bodyPr/>
        <a:lstStyle/>
        <a:p>
          <a:endParaRPr lang="en-US" b="1" dirty="0"/>
        </a:p>
      </dgm:t>
    </dgm:pt>
    <dgm:pt modelId="{5F33E3C2-5EA7-4760-92EE-6E53D2A08039}">
      <dgm:prSet phldrT="[Text]"/>
      <dgm:spPr/>
      <dgm:t>
        <a:bodyPr lIns="0" tIns="0" rIns="0" bIns="0"/>
        <a:lstStyle/>
        <a:p>
          <a:r>
            <a:rPr lang="en-US" b="1" dirty="0"/>
            <a:t>Gov</a:t>
          </a:r>
          <a:r>
            <a:rPr lang="en-US" b="1" noProof="0" dirty="0"/>
            <a:t>’</a:t>
          </a:r>
          <a:r>
            <a:rPr lang="en-US" b="1" dirty="0"/>
            <a:t>t</a:t>
          </a:r>
        </a:p>
      </dgm:t>
    </dgm:pt>
    <dgm:pt modelId="{2938B7A7-E9DC-4105-994C-A4878DDEA163}" type="parTrans" cxnId="{A17E0B8D-5500-4B18-A28D-D7AAC58C23AD}">
      <dgm:prSet/>
      <dgm:spPr/>
      <dgm:t>
        <a:bodyPr lIns="0" tIns="0" rIns="0" bIns="0"/>
        <a:lstStyle/>
        <a:p>
          <a:endParaRPr lang="en-US" b="1" dirty="0"/>
        </a:p>
      </dgm:t>
    </dgm:pt>
    <dgm:pt modelId="{05956BCE-75DF-448C-B253-866A3975AF5F}" type="sibTrans" cxnId="{A17E0B8D-5500-4B18-A28D-D7AAC58C23AD}">
      <dgm:prSet/>
      <dgm:spPr/>
      <dgm:t>
        <a:bodyPr/>
        <a:lstStyle/>
        <a:p>
          <a:endParaRPr lang="en-US" b="1" dirty="0"/>
        </a:p>
      </dgm:t>
    </dgm:pt>
    <dgm:pt modelId="{E0A94CD8-8B1E-4469-B954-1FBF4F0308DE}">
      <dgm:prSet phldrT="[Text]"/>
      <dgm:spPr/>
      <dgm:t>
        <a:bodyPr lIns="0" tIns="0" rIns="0" bIns="0"/>
        <a:lstStyle/>
        <a:p>
          <a:r>
            <a:rPr lang="en-US" b="1" dirty="0"/>
            <a:t>Admin</a:t>
          </a:r>
        </a:p>
      </dgm:t>
    </dgm:pt>
    <dgm:pt modelId="{727D3C32-E46B-4FF0-8D37-F9160732F846}" type="parTrans" cxnId="{BADF2A3F-8367-4044-9CC9-5B76AABA593C}">
      <dgm:prSet/>
      <dgm:spPr/>
      <dgm:t>
        <a:bodyPr lIns="0" tIns="0" rIns="0" bIns="0"/>
        <a:lstStyle/>
        <a:p>
          <a:endParaRPr lang="en-US" b="1" dirty="0"/>
        </a:p>
      </dgm:t>
    </dgm:pt>
    <dgm:pt modelId="{28302E69-18B5-4054-B8F6-00A1A9DA78CA}" type="sibTrans" cxnId="{BADF2A3F-8367-4044-9CC9-5B76AABA593C}">
      <dgm:prSet/>
      <dgm:spPr/>
      <dgm:t>
        <a:bodyPr/>
        <a:lstStyle/>
        <a:p>
          <a:endParaRPr lang="en-US" b="1" dirty="0"/>
        </a:p>
      </dgm:t>
    </dgm:pt>
    <dgm:pt modelId="{A6CBC45F-54C7-4ACC-B17E-B71680E7549A}">
      <dgm:prSet phldrT="[Text]"/>
      <dgm:spPr/>
      <dgm:t>
        <a:bodyPr lIns="0" tIns="0" rIns="0" bIns="0"/>
        <a:lstStyle/>
        <a:p>
          <a:r>
            <a:rPr lang="en-US" b="1" dirty="0"/>
            <a:t>Plausibility</a:t>
          </a:r>
        </a:p>
      </dgm:t>
    </dgm:pt>
    <dgm:pt modelId="{89208DC9-3DC6-4A8C-8C04-A4C366B44537}" type="parTrans" cxnId="{90FBD158-A6BC-4F24-9607-9FE5074EFF77}">
      <dgm:prSet/>
      <dgm:spPr/>
      <dgm:t>
        <a:bodyPr lIns="0" tIns="0" rIns="0" bIns="0"/>
        <a:lstStyle/>
        <a:p>
          <a:endParaRPr lang="en-US" b="1" dirty="0"/>
        </a:p>
      </dgm:t>
    </dgm:pt>
    <dgm:pt modelId="{94385E54-0463-4AB1-9387-452F77033E72}" type="sibTrans" cxnId="{90FBD158-A6BC-4F24-9607-9FE5074EFF77}">
      <dgm:prSet/>
      <dgm:spPr/>
      <dgm:t>
        <a:bodyPr/>
        <a:lstStyle/>
        <a:p>
          <a:endParaRPr lang="en-US" b="1" dirty="0"/>
        </a:p>
      </dgm:t>
    </dgm:pt>
    <dgm:pt modelId="{169268CE-938B-469B-A19B-0F91F04EDB4F}">
      <dgm:prSet phldrT="[Text]"/>
      <dgm:spPr/>
      <dgm:t>
        <a:bodyPr lIns="0" tIns="0" rIns="0" bIns="0"/>
        <a:lstStyle/>
        <a:p>
          <a:r>
            <a:rPr lang="en-US" b="1" dirty="0"/>
            <a:t>Interpolate</a:t>
          </a:r>
        </a:p>
      </dgm:t>
    </dgm:pt>
    <dgm:pt modelId="{3DB413EE-D82B-407F-8D74-38C15473E966}" type="parTrans" cxnId="{2C64DDED-8BB1-40C8-9E2E-CEE8C8FEAA83}">
      <dgm:prSet/>
      <dgm:spPr/>
      <dgm:t>
        <a:bodyPr lIns="0" tIns="0" rIns="0" bIns="0"/>
        <a:lstStyle/>
        <a:p>
          <a:endParaRPr lang="en-US" dirty="0"/>
        </a:p>
      </dgm:t>
    </dgm:pt>
    <dgm:pt modelId="{03E66FC9-5241-482B-9743-F68A6A3762A6}" type="sibTrans" cxnId="{2C64DDED-8BB1-40C8-9E2E-CEE8C8FEAA83}">
      <dgm:prSet/>
      <dgm:spPr/>
      <dgm:t>
        <a:bodyPr/>
        <a:lstStyle/>
        <a:p>
          <a:endParaRPr lang="en-US" dirty="0"/>
        </a:p>
      </dgm:t>
    </dgm:pt>
    <dgm:pt modelId="{12DF7AC9-1D81-42D6-AD88-1778EAAC04ED}">
      <dgm:prSet phldrT="[Text]"/>
      <dgm:spPr/>
      <dgm:t>
        <a:bodyPr lIns="0" tIns="0" rIns="0" bIns="0"/>
        <a:lstStyle/>
        <a:p>
          <a:r>
            <a:rPr lang="en-US" b="1" dirty="0"/>
            <a:t>Extrapolate</a:t>
          </a:r>
        </a:p>
      </dgm:t>
    </dgm:pt>
    <dgm:pt modelId="{69739FB2-23C0-4D87-9E12-37D950868BD0}" type="parTrans" cxnId="{874A4943-3398-4C1D-B881-9144D994B9EE}">
      <dgm:prSet/>
      <dgm:spPr/>
      <dgm:t>
        <a:bodyPr lIns="0" tIns="0" rIns="0" bIns="0"/>
        <a:lstStyle/>
        <a:p>
          <a:endParaRPr lang="en-US" dirty="0"/>
        </a:p>
      </dgm:t>
    </dgm:pt>
    <dgm:pt modelId="{13C3F87F-E422-4E19-A933-9C99172288F7}" type="sibTrans" cxnId="{874A4943-3398-4C1D-B881-9144D994B9EE}">
      <dgm:prSet/>
      <dgm:spPr/>
      <dgm:t>
        <a:bodyPr/>
        <a:lstStyle/>
        <a:p>
          <a:endParaRPr lang="en-US" dirty="0"/>
        </a:p>
      </dgm:t>
    </dgm:pt>
    <dgm:pt modelId="{FEE7B1EE-604B-4652-9598-EA64B30B89DD}">
      <dgm:prSet phldrT="[Text]"/>
      <dgm:spPr/>
      <dgm:t>
        <a:bodyPr lIns="0" tIns="0" rIns="0" bIns="0"/>
        <a:lstStyle/>
        <a:p>
          <a:r>
            <a:rPr lang="en-US" b="1" dirty="0"/>
            <a:t>Surveys</a:t>
          </a:r>
        </a:p>
      </dgm:t>
    </dgm:pt>
    <dgm:pt modelId="{FE70E3CE-0844-45C6-98CD-079E7A632D6E}" type="parTrans" cxnId="{D549927F-3188-4795-A658-23C6375FA4EE}">
      <dgm:prSet/>
      <dgm:spPr/>
      <dgm:t>
        <a:bodyPr lIns="0" tIns="0" rIns="0" bIns="0"/>
        <a:lstStyle/>
        <a:p>
          <a:endParaRPr lang="en-US" dirty="0"/>
        </a:p>
      </dgm:t>
    </dgm:pt>
    <dgm:pt modelId="{1615004B-2EFF-48DE-9E34-CDB4ECE40496}" type="sibTrans" cxnId="{D549927F-3188-4795-A658-23C6375FA4EE}">
      <dgm:prSet/>
      <dgm:spPr/>
      <dgm:t>
        <a:bodyPr/>
        <a:lstStyle/>
        <a:p>
          <a:endParaRPr lang="en-US" dirty="0"/>
        </a:p>
      </dgm:t>
    </dgm:pt>
    <dgm:pt modelId="{CD6E3892-EDD2-41E6-AA0F-86ED7FF0EC85}">
      <dgm:prSet phldrT="[Text]"/>
      <dgm:spPr/>
      <dgm:t>
        <a:bodyPr lIns="0" tIns="0" rIns="0" bIns="0"/>
        <a:lstStyle/>
        <a:p>
          <a:r>
            <a:rPr lang="en-US" b="1" dirty="0"/>
            <a:t>Working group</a:t>
          </a:r>
        </a:p>
      </dgm:t>
    </dgm:pt>
    <dgm:pt modelId="{96E49B4E-EA18-42AA-82DE-32B172A0E4B6}" type="parTrans" cxnId="{1E675446-C5A0-471F-86E7-69646B57130E}">
      <dgm:prSet/>
      <dgm:spPr/>
      <dgm:t>
        <a:bodyPr lIns="0" tIns="0" rIns="0" bIns="0"/>
        <a:lstStyle/>
        <a:p>
          <a:endParaRPr lang="en-US" dirty="0"/>
        </a:p>
      </dgm:t>
    </dgm:pt>
    <dgm:pt modelId="{7B8938E7-52D9-4AB3-A4DE-0A7179715278}" type="sibTrans" cxnId="{1E675446-C5A0-471F-86E7-69646B57130E}">
      <dgm:prSet/>
      <dgm:spPr/>
      <dgm:t>
        <a:bodyPr/>
        <a:lstStyle/>
        <a:p>
          <a:endParaRPr lang="en-US" dirty="0"/>
        </a:p>
      </dgm:t>
    </dgm:pt>
    <dgm:pt modelId="{41EA65E9-1BDF-43A5-AA23-8AAC1113C96F}">
      <dgm:prSet phldrT="[Text]"/>
      <dgm:spPr/>
      <dgm:t>
        <a:bodyPr lIns="0" tIns="0" rIns="0" bIns="0"/>
        <a:lstStyle/>
        <a:p>
          <a:r>
            <a:rPr lang="en-US" b="1" dirty="0"/>
            <a:t>Calibrate</a:t>
          </a:r>
        </a:p>
      </dgm:t>
    </dgm:pt>
    <dgm:pt modelId="{F0C8FEB8-322F-4B75-87AD-35FE4B2A2B51}" type="parTrans" cxnId="{865C56BF-6F66-4704-91F9-51AA258380F5}">
      <dgm:prSet/>
      <dgm:spPr/>
      <dgm:t>
        <a:bodyPr lIns="0" tIns="0" rIns="0" bIns="0"/>
        <a:lstStyle/>
        <a:p>
          <a:endParaRPr lang="en-US" dirty="0"/>
        </a:p>
      </dgm:t>
    </dgm:pt>
    <dgm:pt modelId="{DA24710D-FD87-40F8-A46F-7B0924C26427}" type="sibTrans" cxnId="{865C56BF-6F66-4704-91F9-51AA258380F5}">
      <dgm:prSet/>
      <dgm:spPr/>
      <dgm:t>
        <a:bodyPr/>
        <a:lstStyle/>
        <a:p>
          <a:endParaRPr lang="en-US" dirty="0"/>
        </a:p>
      </dgm:t>
    </dgm:pt>
    <dgm:pt modelId="{6FE76F24-46D9-4F77-9FE5-6F532B422B34}" type="pres">
      <dgm:prSet presAssocID="{1C18F81A-E6B4-421E-91D8-5D5C2D1296E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C326508-475A-41B7-8220-55DFDFE7898F}" type="pres">
      <dgm:prSet presAssocID="{5B16369C-AABA-4845-B782-803F064FF236}" presName="centerShape" presStyleLbl="node0" presStyleIdx="0" presStyleCnt="1"/>
      <dgm:spPr/>
    </dgm:pt>
    <dgm:pt modelId="{EEF7557D-253F-41B4-8797-4759B22713E1}" type="pres">
      <dgm:prSet presAssocID="{2938B7A7-E9DC-4105-994C-A4878DDEA163}" presName="parTrans" presStyleLbl="bgSibTrans2D1" presStyleIdx="0" presStyleCnt="8"/>
      <dgm:spPr/>
    </dgm:pt>
    <dgm:pt modelId="{7B864167-7847-4D20-B83C-3B8FD8F039B0}" type="pres">
      <dgm:prSet presAssocID="{5F33E3C2-5EA7-4760-92EE-6E53D2A08039}" presName="node" presStyleLbl="node1" presStyleIdx="0" presStyleCnt="8">
        <dgm:presLayoutVars>
          <dgm:bulletEnabled val="1"/>
        </dgm:presLayoutVars>
      </dgm:prSet>
      <dgm:spPr/>
    </dgm:pt>
    <dgm:pt modelId="{4FF577E2-A127-4472-99B4-6B3CE9BE1ACE}" type="pres">
      <dgm:prSet presAssocID="{727D3C32-E46B-4FF0-8D37-F9160732F846}" presName="parTrans" presStyleLbl="bgSibTrans2D1" presStyleIdx="1" presStyleCnt="8"/>
      <dgm:spPr/>
    </dgm:pt>
    <dgm:pt modelId="{D592AC32-BC7F-436F-BA6F-AEBF2ED4C662}" type="pres">
      <dgm:prSet presAssocID="{E0A94CD8-8B1E-4469-B954-1FBF4F0308DE}" presName="node" presStyleLbl="node1" presStyleIdx="1" presStyleCnt="8">
        <dgm:presLayoutVars>
          <dgm:bulletEnabled val="1"/>
        </dgm:presLayoutVars>
      </dgm:prSet>
      <dgm:spPr/>
    </dgm:pt>
    <dgm:pt modelId="{0A467094-3942-430F-AEBB-1261F063B84B}" type="pres">
      <dgm:prSet presAssocID="{89208DC9-3DC6-4A8C-8C04-A4C366B44537}" presName="parTrans" presStyleLbl="bgSibTrans2D1" presStyleIdx="2" presStyleCnt="8"/>
      <dgm:spPr/>
    </dgm:pt>
    <dgm:pt modelId="{2F8B48C4-7E9F-42CD-B15A-86AA1D6C9DB2}" type="pres">
      <dgm:prSet presAssocID="{A6CBC45F-54C7-4ACC-B17E-B71680E7549A}" presName="node" presStyleLbl="node1" presStyleIdx="2" presStyleCnt="8">
        <dgm:presLayoutVars>
          <dgm:bulletEnabled val="1"/>
        </dgm:presLayoutVars>
      </dgm:prSet>
      <dgm:spPr/>
    </dgm:pt>
    <dgm:pt modelId="{4200F22B-E490-42E0-9FF7-9359672053B7}" type="pres">
      <dgm:prSet presAssocID="{3DB413EE-D82B-407F-8D74-38C15473E966}" presName="parTrans" presStyleLbl="bgSibTrans2D1" presStyleIdx="3" presStyleCnt="8"/>
      <dgm:spPr/>
    </dgm:pt>
    <dgm:pt modelId="{65E52D5C-5382-4810-B569-65D711C7F0F3}" type="pres">
      <dgm:prSet presAssocID="{169268CE-938B-469B-A19B-0F91F04EDB4F}" presName="node" presStyleLbl="node1" presStyleIdx="3" presStyleCnt="8">
        <dgm:presLayoutVars>
          <dgm:bulletEnabled val="1"/>
        </dgm:presLayoutVars>
      </dgm:prSet>
      <dgm:spPr/>
    </dgm:pt>
    <dgm:pt modelId="{BE66532C-E6E5-4B3E-81C4-7BF08F5DF977}" type="pres">
      <dgm:prSet presAssocID="{69739FB2-23C0-4D87-9E12-37D950868BD0}" presName="parTrans" presStyleLbl="bgSibTrans2D1" presStyleIdx="4" presStyleCnt="8"/>
      <dgm:spPr/>
    </dgm:pt>
    <dgm:pt modelId="{06FAA03A-E8A8-4DA7-9473-A57228901B9C}" type="pres">
      <dgm:prSet presAssocID="{12DF7AC9-1D81-42D6-AD88-1778EAAC04ED}" presName="node" presStyleLbl="node1" presStyleIdx="4" presStyleCnt="8">
        <dgm:presLayoutVars>
          <dgm:bulletEnabled val="1"/>
        </dgm:presLayoutVars>
      </dgm:prSet>
      <dgm:spPr/>
    </dgm:pt>
    <dgm:pt modelId="{CBEE7831-0216-4998-8C3C-A75385E92D59}" type="pres">
      <dgm:prSet presAssocID="{FE70E3CE-0844-45C6-98CD-079E7A632D6E}" presName="parTrans" presStyleLbl="bgSibTrans2D1" presStyleIdx="5" presStyleCnt="8"/>
      <dgm:spPr/>
    </dgm:pt>
    <dgm:pt modelId="{E5D09D2D-3C1F-40D7-9402-2822B6F4E873}" type="pres">
      <dgm:prSet presAssocID="{FEE7B1EE-604B-4652-9598-EA64B30B89DD}" presName="node" presStyleLbl="node1" presStyleIdx="5" presStyleCnt="8">
        <dgm:presLayoutVars>
          <dgm:bulletEnabled val="1"/>
        </dgm:presLayoutVars>
      </dgm:prSet>
      <dgm:spPr/>
    </dgm:pt>
    <dgm:pt modelId="{C5BB9743-F6D3-4818-98B4-2D9AD6A14C01}" type="pres">
      <dgm:prSet presAssocID="{F0C8FEB8-322F-4B75-87AD-35FE4B2A2B51}" presName="parTrans" presStyleLbl="bgSibTrans2D1" presStyleIdx="6" presStyleCnt="8"/>
      <dgm:spPr/>
    </dgm:pt>
    <dgm:pt modelId="{0E5ED0D3-CE3A-49E2-973B-8810413884AE}" type="pres">
      <dgm:prSet presAssocID="{41EA65E9-1BDF-43A5-AA23-8AAC1113C96F}" presName="node" presStyleLbl="node1" presStyleIdx="6" presStyleCnt="8">
        <dgm:presLayoutVars>
          <dgm:bulletEnabled val="1"/>
        </dgm:presLayoutVars>
      </dgm:prSet>
      <dgm:spPr/>
    </dgm:pt>
    <dgm:pt modelId="{110AC36B-402D-4C59-9972-4005A7774128}" type="pres">
      <dgm:prSet presAssocID="{96E49B4E-EA18-42AA-82DE-32B172A0E4B6}" presName="parTrans" presStyleLbl="bgSibTrans2D1" presStyleIdx="7" presStyleCnt="8"/>
      <dgm:spPr/>
    </dgm:pt>
    <dgm:pt modelId="{ADFB24D6-9D62-414E-AFDC-1BBF9A3911B3}" type="pres">
      <dgm:prSet presAssocID="{CD6E3892-EDD2-41E6-AA0F-86ED7FF0EC85}" presName="node" presStyleLbl="node1" presStyleIdx="7" presStyleCnt="8">
        <dgm:presLayoutVars>
          <dgm:bulletEnabled val="1"/>
        </dgm:presLayoutVars>
      </dgm:prSet>
      <dgm:spPr/>
    </dgm:pt>
  </dgm:ptLst>
  <dgm:cxnLst>
    <dgm:cxn modelId="{F1E2AA00-D3AC-49AA-AFA3-88B47BF182D7}" type="presOf" srcId="{169268CE-938B-469B-A19B-0F91F04EDB4F}" destId="{65E52D5C-5382-4810-B569-65D711C7F0F3}" srcOrd="0" destOrd="0" presId="urn:microsoft.com/office/officeart/2005/8/layout/radial4"/>
    <dgm:cxn modelId="{A2C07D13-BC9B-430C-8509-691BCEEC47DA}" type="presOf" srcId="{41EA65E9-1BDF-43A5-AA23-8AAC1113C96F}" destId="{0E5ED0D3-CE3A-49E2-973B-8810413884AE}" srcOrd="0" destOrd="0" presId="urn:microsoft.com/office/officeart/2005/8/layout/radial4"/>
    <dgm:cxn modelId="{DB03531F-1A75-4E5B-9E08-901295DA4C64}" type="presOf" srcId="{5F33E3C2-5EA7-4760-92EE-6E53D2A08039}" destId="{7B864167-7847-4D20-B83C-3B8FD8F039B0}" srcOrd="0" destOrd="0" presId="urn:microsoft.com/office/officeart/2005/8/layout/radial4"/>
    <dgm:cxn modelId="{9798AB2D-15ED-4E35-B533-6223D51CF74E}" type="presOf" srcId="{1C18F81A-E6B4-421E-91D8-5D5C2D1296EC}" destId="{6FE76F24-46D9-4F77-9FE5-6F532B422B34}" srcOrd="0" destOrd="0" presId="urn:microsoft.com/office/officeart/2005/8/layout/radial4"/>
    <dgm:cxn modelId="{36003137-FCDF-4D37-83F6-B77A569EA50A}" type="presOf" srcId="{3DB413EE-D82B-407F-8D74-38C15473E966}" destId="{4200F22B-E490-42E0-9FF7-9359672053B7}" srcOrd="0" destOrd="0" presId="urn:microsoft.com/office/officeart/2005/8/layout/radial4"/>
    <dgm:cxn modelId="{BADF2A3F-8367-4044-9CC9-5B76AABA593C}" srcId="{5B16369C-AABA-4845-B782-803F064FF236}" destId="{E0A94CD8-8B1E-4469-B954-1FBF4F0308DE}" srcOrd="1" destOrd="0" parTransId="{727D3C32-E46B-4FF0-8D37-F9160732F846}" sibTransId="{28302E69-18B5-4054-B8F6-00A1A9DA78CA}"/>
    <dgm:cxn modelId="{874A4943-3398-4C1D-B881-9144D994B9EE}" srcId="{5B16369C-AABA-4845-B782-803F064FF236}" destId="{12DF7AC9-1D81-42D6-AD88-1778EAAC04ED}" srcOrd="4" destOrd="0" parTransId="{69739FB2-23C0-4D87-9E12-37D950868BD0}" sibTransId="{13C3F87F-E422-4E19-A933-9C99172288F7}"/>
    <dgm:cxn modelId="{B52F1244-3828-4FB0-AB88-8DFD242DA902}" type="presOf" srcId="{69739FB2-23C0-4D87-9E12-37D950868BD0}" destId="{BE66532C-E6E5-4B3E-81C4-7BF08F5DF977}" srcOrd="0" destOrd="0" presId="urn:microsoft.com/office/officeart/2005/8/layout/radial4"/>
    <dgm:cxn modelId="{1E675446-C5A0-471F-86E7-69646B57130E}" srcId="{5B16369C-AABA-4845-B782-803F064FF236}" destId="{CD6E3892-EDD2-41E6-AA0F-86ED7FF0EC85}" srcOrd="7" destOrd="0" parTransId="{96E49B4E-EA18-42AA-82DE-32B172A0E4B6}" sibTransId="{7B8938E7-52D9-4AB3-A4DE-0A7179715278}"/>
    <dgm:cxn modelId="{7B964B70-77C7-400E-BA70-EB36F01C841E}" type="presOf" srcId="{E0A94CD8-8B1E-4469-B954-1FBF4F0308DE}" destId="{D592AC32-BC7F-436F-BA6F-AEBF2ED4C662}" srcOrd="0" destOrd="0" presId="urn:microsoft.com/office/officeart/2005/8/layout/radial4"/>
    <dgm:cxn modelId="{48D8A152-0454-4755-9DF2-9810DDA2F981}" srcId="{1C18F81A-E6B4-421E-91D8-5D5C2D1296EC}" destId="{5B16369C-AABA-4845-B782-803F064FF236}" srcOrd="0" destOrd="0" parTransId="{84D5BEA5-F908-48AE-96F9-A997830E0D82}" sibTransId="{C257BFB9-0EA0-4002-99DF-96E3C0FBB537}"/>
    <dgm:cxn modelId="{51F58353-0271-4E2E-9FEB-35C3AAF8C2B2}" type="presOf" srcId="{96E49B4E-EA18-42AA-82DE-32B172A0E4B6}" destId="{110AC36B-402D-4C59-9972-4005A7774128}" srcOrd="0" destOrd="0" presId="urn:microsoft.com/office/officeart/2005/8/layout/radial4"/>
    <dgm:cxn modelId="{90FBD158-A6BC-4F24-9607-9FE5074EFF77}" srcId="{5B16369C-AABA-4845-B782-803F064FF236}" destId="{A6CBC45F-54C7-4ACC-B17E-B71680E7549A}" srcOrd="2" destOrd="0" parTransId="{89208DC9-3DC6-4A8C-8C04-A4C366B44537}" sibTransId="{94385E54-0463-4AB1-9387-452F77033E72}"/>
    <dgm:cxn modelId="{CA8D7559-4EF0-431C-9FFC-71C9CC11234E}" type="presOf" srcId="{F0C8FEB8-322F-4B75-87AD-35FE4B2A2B51}" destId="{C5BB9743-F6D3-4818-98B4-2D9AD6A14C01}" srcOrd="0" destOrd="0" presId="urn:microsoft.com/office/officeart/2005/8/layout/radial4"/>
    <dgm:cxn modelId="{D549927F-3188-4795-A658-23C6375FA4EE}" srcId="{5B16369C-AABA-4845-B782-803F064FF236}" destId="{FEE7B1EE-604B-4652-9598-EA64B30B89DD}" srcOrd="5" destOrd="0" parTransId="{FE70E3CE-0844-45C6-98CD-079E7A632D6E}" sibTransId="{1615004B-2EFF-48DE-9E34-CDB4ECE40496}"/>
    <dgm:cxn modelId="{A17E0B8D-5500-4B18-A28D-D7AAC58C23AD}" srcId="{5B16369C-AABA-4845-B782-803F064FF236}" destId="{5F33E3C2-5EA7-4760-92EE-6E53D2A08039}" srcOrd="0" destOrd="0" parTransId="{2938B7A7-E9DC-4105-994C-A4878DDEA163}" sibTransId="{05956BCE-75DF-448C-B253-866A3975AF5F}"/>
    <dgm:cxn modelId="{9FC48D8E-8FB1-4356-A4D5-A53DF9B7A32E}" type="presOf" srcId="{2938B7A7-E9DC-4105-994C-A4878DDEA163}" destId="{EEF7557D-253F-41B4-8797-4759B22713E1}" srcOrd="0" destOrd="0" presId="urn:microsoft.com/office/officeart/2005/8/layout/radial4"/>
    <dgm:cxn modelId="{0D4A359E-5523-4F5B-AB1D-034C4831CA9B}" type="presOf" srcId="{5B16369C-AABA-4845-B782-803F064FF236}" destId="{3C326508-475A-41B7-8220-55DFDFE7898F}" srcOrd="0" destOrd="0" presId="urn:microsoft.com/office/officeart/2005/8/layout/radial4"/>
    <dgm:cxn modelId="{2880EABC-F7C7-4C9D-A47A-D2A93731B2F2}" type="presOf" srcId="{727D3C32-E46B-4FF0-8D37-F9160732F846}" destId="{4FF577E2-A127-4472-99B4-6B3CE9BE1ACE}" srcOrd="0" destOrd="0" presId="urn:microsoft.com/office/officeart/2005/8/layout/radial4"/>
    <dgm:cxn modelId="{865C56BF-6F66-4704-91F9-51AA258380F5}" srcId="{5B16369C-AABA-4845-B782-803F064FF236}" destId="{41EA65E9-1BDF-43A5-AA23-8AAC1113C96F}" srcOrd="6" destOrd="0" parTransId="{F0C8FEB8-322F-4B75-87AD-35FE4B2A2B51}" sibTransId="{DA24710D-FD87-40F8-A46F-7B0924C26427}"/>
    <dgm:cxn modelId="{6BB140C0-032A-4E22-AECA-A3C960163ED8}" type="presOf" srcId="{A6CBC45F-54C7-4ACC-B17E-B71680E7549A}" destId="{2F8B48C4-7E9F-42CD-B15A-86AA1D6C9DB2}" srcOrd="0" destOrd="0" presId="urn:microsoft.com/office/officeart/2005/8/layout/radial4"/>
    <dgm:cxn modelId="{6F8182C2-1F21-43F3-87D9-D0661655ADCF}" type="presOf" srcId="{FE70E3CE-0844-45C6-98CD-079E7A632D6E}" destId="{CBEE7831-0216-4998-8C3C-A75385E92D59}" srcOrd="0" destOrd="0" presId="urn:microsoft.com/office/officeart/2005/8/layout/radial4"/>
    <dgm:cxn modelId="{6A0CD0D2-620A-4BE2-A20D-B8D6B1C79C6E}" type="presOf" srcId="{12DF7AC9-1D81-42D6-AD88-1778EAAC04ED}" destId="{06FAA03A-E8A8-4DA7-9473-A57228901B9C}" srcOrd="0" destOrd="0" presId="urn:microsoft.com/office/officeart/2005/8/layout/radial4"/>
    <dgm:cxn modelId="{E71246DD-BAFE-4912-96B6-6F922BB39114}" type="presOf" srcId="{89208DC9-3DC6-4A8C-8C04-A4C366B44537}" destId="{0A467094-3942-430F-AEBB-1261F063B84B}" srcOrd="0" destOrd="0" presId="urn:microsoft.com/office/officeart/2005/8/layout/radial4"/>
    <dgm:cxn modelId="{5583F1E8-3FD5-4B0E-BD1B-5336027B2766}" type="presOf" srcId="{CD6E3892-EDD2-41E6-AA0F-86ED7FF0EC85}" destId="{ADFB24D6-9D62-414E-AFDC-1BBF9A3911B3}" srcOrd="0" destOrd="0" presId="urn:microsoft.com/office/officeart/2005/8/layout/radial4"/>
    <dgm:cxn modelId="{2C64DDED-8BB1-40C8-9E2E-CEE8C8FEAA83}" srcId="{5B16369C-AABA-4845-B782-803F064FF236}" destId="{169268CE-938B-469B-A19B-0F91F04EDB4F}" srcOrd="3" destOrd="0" parTransId="{3DB413EE-D82B-407F-8D74-38C15473E966}" sibTransId="{03E66FC9-5241-482B-9743-F68A6A3762A6}"/>
    <dgm:cxn modelId="{5FE419F2-2207-4B75-90FE-4A9FA9691F3D}" type="presOf" srcId="{FEE7B1EE-604B-4652-9598-EA64B30B89DD}" destId="{E5D09D2D-3C1F-40D7-9402-2822B6F4E873}" srcOrd="0" destOrd="0" presId="urn:microsoft.com/office/officeart/2005/8/layout/radial4"/>
    <dgm:cxn modelId="{0BBDF2CC-FBE5-43E6-B4DF-AA5F7E8543CC}" type="presParOf" srcId="{6FE76F24-46D9-4F77-9FE5-6F532B422B34}" destId="{3C326508-475A-41B7-8220-55DFDFE7898F}" srcOrd="0" destOrd="0" presId="urn:microsoft.com/office/officeart/2005/8/layout/radial4"/>
    <dgm:cxn modelId="{F7031CDB-C2AE-410F-B7F3-5F2DB88511B0}" type="presParOf" srcId="{6FE76F24-46D9-4F77-9FE5-6F532B422B34}" destId="{EEF7557D-253F-41B4-8797-4759B22713E1}" srcOrd="1" destOrd="0" presId="urn:microsoft.com/office/officeart/2005/8/layout/radial4"/>
    <dgm:cxn modelId="{C7401B7B-40B9-4810-89C8-58E6F94CEAEA}" type="presParOf" srcId="{6FE76F24-46D9-4F77-9FE5-6F532B422B34}" destId="{7B864167-7847-4D20-B83C-3B8FD8F039B0}" srcOrd="2" destOrd="0" presId="urn:microsoft.com/office/officeart/2005/8/layout/radial4"/>
    <dgm:cxn modelId="{17C726D4-C8CC-454F-B9B1-A9D38C8B3704}" type="presParOf" srcId="{6FE76F24-46D9-4F77-9FE5-6F532B422B34}" destId="{4FF577E2-A127-4472-99B4-6B3CE9BE1ACE}" srcOrd="3" destOrd="0" presId="urn:microsoft.com/office/officeart/2005/8/layout/radial4"/>
    <dgm:cxn modelId="{0FE928B6-AB1E-442F-A407-6148F811E2C2}" type="presParOf" srcId="{6FE76F24-46D9-4F77-9FE5-6F532B422B34}" destId="{D592AC32-BC7F-436F-BA6F-AEBF2ED4C662}" srcOrd="4" destOrd="0" presId="urn:microsoft.com/office/officeart/2005/8/layout/radial4"/>
    <dgm:cxn modelId="{11F76C18-6E09-4346-A91C-08CE6A3ACA12}" type="presParOf" srcId="{6FE76F24-46D9-4F77-9FE5-6F532B422B34}" destId="{0A467094-3942-430F-AEBB-1261F063B84B}" srcOrd="5" destOrd="0" presId="urn:microsoft.com/office/officeart/2005/8/layout/radial4"/>
    <dgm:cxn modelId="{23E8E4DE-E6AF-41C2-8274-E6784B9F5319}" type="presParOf" srcId="{6FE76F24-46D9-4F77-9FE5-6F532B422B34}" destId="{2F8B48C4-7E9F-42CD-B15A-86AA1D6C9DB2}" srcOrd="6" destOrd="0" presId="urn:microsoft.com/office/officeart/2005/8/layout/radial4"/>
    <dgm:cxn modelId="{E4C7B95C-3266-4A60-8471-01377E7B003E}" type="presParOf" srcId="{6FE76F24-46D9-4F77-9FE5-6F532B422B34}" destId="{4200F22B-E490-42E0-9FF7-9359672053B7}" srcOrd="7" destOrd="0" presId="urn:microsoft.com/office/officeart/2005/8/layout/radial4"/>
    <dgm:cxn modelId="{FE4F7607-ACE5-4DB1-B8D9-940FEDC5B96F}" type="presParOf" srcId="{6FE76F24-46D9-4F77-9FE5-6F532B422B34}" destId="{65E52D5C-5382-4810-B569-65D711C7F0F3}" srcOrd="8" destOrd="0" presId="urn:microsoft.com/office/officeart/2005/8/layout/radial4"/>
    <dgm:cxn modelId="{A88E5DC6-4E93-475E-8710-521CEBEC0889}" type="presParOf" srcId="{6FE76F24-46D9-4F77-9FE5-6F532B422B34}" destId="{BE66532C-E6E5-4B3E-81C4-7BF08F5DF977}" srcOrd="9" destOrd="0" presId="urn:microsoft.com/office/officeart/2005/8/layout/radial4"/>
    <dgm:cxn modelId="{FF882EE1-097C-4E5A-9EE5-6A3753EB5BCF}" type="presParOf" srcId="{6FE76F24-46D9-4F77-9FE5-6F532B422B34}" destId="{06FAA03A-E8A8-4DA7-9473-A57228901B9C}" srcOrd="10" destOrd="0" presId="urn:microsoft.com/office/officeart/2005/8/layout/radial4"/>
    <dgm:cxn modelId="{D995EECA-56C0-4EF5-A800-178886EFD6B3}" type="presParOf" srcId="{6FE76F24-46D9-4F77-9FE5-6F532B422B34}" destId="{CBEE7831-0216-4998-8C3C-A75385E92D59}" srcOrd="11" destOrd="0" presId="urn:microsoft.com/office/officeart/2005/8/layout/radial4"/>
    <dgm:cxn modelId="{0B8F89B3-00AE-4C4D-A404-1A4072DC5E46}" type="presParOf" srcId="{6FE76F24-46D9-4F77-9FE5-6F532B422B34}" destId="{E5D09D2D-3C1F-40D7-9402-2822B6F4E873}" srcOrd="12" destOrd="0" presId="urn:microsoft.com/office/officeart/2005/8/layout/radial4"/>
    <dgm:cxn modelId="{5ACCBC93-7733-490A-8436-61E3723E9EDB}" type="presParOf" srcId="{6FE76F24-46D9-4F77-9FE5-6F532B422B34}" destId="{C5BB9743-F6D3-4818-98B4-2D9AD6A14C01}" srcOrd="13" destOrd="0" presId="urn:microsoft.com/office/officeart/2005/8/layout/radial4"/>
    <dgm:cxn modelId="{2A910557-1AFA-41A4-BBD1-89CBF638BE62}" type="presParOf" srcId="{6FE76F24-46D9-4F77-9FE5-6F532B422B34}" destId="{0E5ED0D3-CE3A-49E2-973B-8810413884AE}" srcOrd="14" destOrd="0" presId="urn:microsoft.com/office/officeart/2005/8/layout/radial4"/>
    <dgm:cxn modelId="{BAC41FAF-ACF1-42DC-BE88-63101AAB85F3}" type="presParOf" srcId="{6FE76F24-46D9-4F77-9FE5-6F532B422B34}" destId="{110AC36B-402D-4C59-9972-4005A7774128}" srcOrd="15" destOrd="0" presId="urn:microsoft.com/office/officeart/2005/8/layout/radial4"/>
    <dgm:cxn modelId="{D28D4A3A-DE8E-49BE-B200-F0F68EB11CC7}" type="presParOf" srcId="{6FE76F24-46D9-4F77-9FE5-6F532B422B34}" destId="{ADFB24D6-9D62-414E-AFDC-1BBF9A3911B3}" srcOrd="1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D2AD0C-8278-4E94-A057-768CD5E5BA64}" type="doc">
      <dgm:prSet loTypeId="urn:microsoft.com/office/officeart/2005/8/layout/chevron2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19D5D745-A2D8-415A-A12D-092710A9FA18}">
      <dgm:prSet phldrT="[Text]"/>
      <dgm:spPr/>
      <dgm:t>
        <a:bodyPr/>
        <a:lstStyle/>
        <a:p>
          <a:r>
            <a:rPr lang="de-DE" b="1" dirty="0"/>
            <a:t>V3.0</a:t>
          </a:r>
        </a:p>
      </dgm:t>
    </dgm:pt>
    <dgm:pt modelId="{F0C1E7C6-DD0A-4881-B9E3-1825FA6DC6E3}" type="parTrans" cxnId="{B410C19F-DB79-4E9E-AF64-21EB16828840}">
      <dgm:prSet/>
      <dgm:spPr/>
      <dgm:t>
        <a:bodyPr/>
        <a:lstStyle/>
        <a:p>
          <a:endParaRPr lang="de-DE"/>
        </a:p>
      </dgm:t>
    </dgm:pt>
    <dgm:pt modelId="{BAF06989-D54B-4D57-A0A0-35598E9807BB}" type="sibTrans" cxnId="{B410C19F-DB79-4E9E-AF64-21EB16828840}">
      <dgm:prSet/>
      <dgm:spPr/>
      <dgm:t>
        <a:bodyPr/>
        <a:lstStyle/>
        <a:p>
          <a:endParaRPr lang="de-DE"/>
        </a:p>
      </dgm:t>
    </dgm:pt>
    <dgm:pt modelId="{9337DFF2-101E-4EDF-9467-48BC91F3ED2F}">
      <dgm:prSet phldrT="[Text]"/>
      <dgm:spPr/>
      <dgm:t>
        <a:bodyPr/>
        <a:lstStyle/>
        <a:p>
          <a:r>
            <a:rPr lang="de-DE" dirty="0"/>
            <a:t>Pure Prolog</a:t>
          </a:r>
        </a:p>
      </dgm:t>
    </dgm:pt>
    <dgm:pt modelId="{7F2778C8-B155-479E-BCEC-5AA1A23BB96D}" type="parTrans" cxnId="{D10EA6A2-529F-44CE-9656-12C9E7C00D10}">
      <dgm:prSet/>
      <dgm:spPr/>
      <dgm:t>
        <a:bodyPr/>
        <a:lstStyle/>
        <a:p>
          <a:endParaRPr lang="de-DE"/>
        </a:p>
      </dgm:t>
    </dgm:pt>
    <dgm:pt modelId="{23BD5F28-015F-4CDB-A1F9-610F19CB10F0}" type="sibTrans" cxnId="{D10EA6A2-529F-44CE-9656-12C9E7C00D10}">
      <dgm:prSet/>
      <dgm:spPr/>
      <dgm:t>
        <a:bodyPr/>
        <a:lstStyle/>
        <a:p>
          <a:endParaRPr lang="de-DE"/>
        </a:p>
      </dgm:t>
    </dgm:pt>
    <dgm:pt modelId="{A7A72D49-57FF-4C63-9013-7E0955ED640B}">
      <dgm:prSet phldrT="[Text]"/>
      <dgm:spPr/>
      <dgm:t>
        <a:bodyPr/>
        <a:lstStyle/>
        <a:p>
          <a:r>
            <a:rPr lang="de-DE" dirty="0"/>
            <a:t>slow, </a:t>
          </a:r>
          <a:r>
            <a:rPr lang="de-DE" dirty="0" err="1"/>
            <a:t>complicated</a:t>
          </a:r>
          <a:endParaRPr lang="de-DE" dirty="0"/>
        </a:p>
      </dgm:t>
    </dgm:pt>
    <dgm:pt modelId="{17F23D78-B977-4F70-B6E7-0A31586D3097}" type="parTrans" cxnId="{2CA79683-3B73-4A40-8E6C-36E3003F46A0}">
      <dgm:prSet/>
      <dgm:spPr/>
      <dgm:t>
        <a:bodyPr/>
        <a:lstStyle/>
        <a:p>
          <a:endParaRPr lang="de-DE"/>
        </a:p>
      </dgm:t>
    </dgm:pt>
    <dgm:pt modelId="{FCF79A4C-DDDC-4779-8AFA-5EA7C6D7726F}" type="sibTrans" cxnId="{2CA79683-3B73-4A40-8E6C-36E3003F46A0}">
      <dgm:prSet/>
      <dgm:spPr/>
      <dgm:t>
        <a:bodyPr/>
        <a:lstStyle/>
        <a:p>
          <a:endParaRPr lang="de-DE"/>
        </a:p>
      </dgm:t>
    </dgm:pt>
    <dgm:pt modelId="{CC70A109-4555-4DD9-9CC3-6D5365641D59}">
      <dgm:prSet phldrT="[Text]"/>
      <dgm:spPr/>
      <dgm:t>
        <a:bodyPr/>
        <a:lstStyle/>
        <a:p>
          <a:r>
            <a:rPr lang="de-DE" b="1" dirty="0"/>
            <a:t>V3.9</a:t>
          </a:r>
        </a:p>
      </dgm:t>
    </dgm:pt>
    <dgm:pt modelId="{BC8FCEBE-1951-4812-8BCD-9BC15FF45A1C}" type="parTrans" cxnId="{72EEB177-B3BE-4DB1-988D-C8A8D4789F64}">
      <dgm:prSet/>
      <dgm:spPr/>
      <dgm:t>
        <a:bodyPr/>
        <a:lstStyle/>
        <a:p>
          <a:endParaRPr lang="de-DE"/>
        </a:p>
      </dgm:t>
    </dgm:pt>
    <dgm:pt modelId="{218F7089-108B-4EBF-B48C-4C2A7645C7B7}" type="sibTrans" cxnId="{72EEB177-B3BE-4DB1-988D-C8A8D4789F64}">
      <dgm:prSet/>
      <dgm:spPr/>
      <dgm:t>
        <a:bodyPr/>
        <a:lstStyle/>
        <a:p>
          <a:endParaRPr lang="de-DE"/>
        </a:p>
      </dgm:t>
    </dgm:pt>
    <dgm:pt modelId="{B530C382-4EEB-47CF-A629-B4116FAFB88E}">
      <dgm:prSet phldrT="[Text]"/>
      <dgm:spPr/>
      <dgm:t>
        <a:bodyPr/>
        <a:lstStyle/>
        <a:p>
          <a:r>
            <a:rPr lang="de-DE" dirty="0"/>
            <a:t>Many </a:t>
          </a:r>
          <a:r>
            <a:rPr lang="de-DE" dirty="0" err="1"/>
            <a:t>changes</a:t>
          </a:r>
          <a:r>
            <a:rPr lang="de-DE" dirty="0"/>
            <a:t> in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program</a:t>
          </a:r>
          <a:r>
            <a:rPr lang="de-DE" dirty="0"/>
            <a:t> (</a:t>
          </a:r>
          <a:r>
            <a:rPr lang="de-DE" dirty="0" err="1"/>
            <a:t>procedural</a:t>
          </a:r>
          <a:r>
            <a:rPr lang="de-DE" dirty="0"/>
            <a:t>)</a:t>
          </a:r>
        </a:p>
      </dgm:t>
    </dgm:pt>
    <dgm:pt modelId="{169550ED-8466-4443-96A8-74BA207D3F48}" type="parTrans" cxnId="{125574D8-42CD-4B90-B9A9-C4368AACB6F5}">
      <dgm:prSet/>
      <dgm:spPr/>
      <dgm:t>
        <a:bodyPr/>
        <a:lstStyle/>
        <a:p>
          <a:endParaRPr lang="de-DE"/>
        </a:p>
      </dgm:t>
    </dgm:pt>
    <dgm:pt modelId="{89F61EFA-8540-45F9-9064-23277D45DABD}" type="sibTrans" cxnId="{125574D8-42CD-4B90-B9A9-C4368AACB6F5}">
      <dgm:prSet/>
      <dgm:spPr/>
      <dgm:t>
        <a:bodyPr/>
        <a:lstStyle/>
        <a:p>
          <a:endParaRPr lang="de-DE"/>
        </a:p>
      </dgm:t>
    </dgm:pt>
    <dgm:pt modelId="{429CA28A-BFA4-4494-A2B1-A290A13BE972}">
      <dgm:prSet phldrT="[Text]"/>
      <dgm:spPr/>
      <dgm:t>
        <a:bodyPr/>
        <a:lstStyle/>
        <a:p>
          <a:r>
            <a:rPr lang="de-DE" dirty="0"/>
            <a:t>Validation: Same </a:t>
          </a:r>
          <a:r>
            <a:rPr lang="de-DE" dirty="0" err="1"/>
            <a:t>output</a:t>
          </a:r>
          <a:r>
            <a:rPr lang="de-DE" dirty="0"/>
            <a:t> </a:t>
          </a:r>
          <a:r>
            <a:rPr lang="de-DE" dirty="0" err="1"/>
            <a:t>as</a:t>
          </a:r>
          <a:r>
            <a:rPr lang="de-DE" dirty="0"/>
            <a:t> V3.0</a:t>
          </a:r>
        </a:p>
      </dgm:t>
    </dgm:pt>
    <dgm:pt modelId="{7B96BF17-F574-4B5D-9143-034E58B93B08}" type="parTrans" cxnId="{8BD6CEFB-D361-4D59-916E-98A7EEE80028}">
      <dgm:prSet/>
      <dgm:spPr/>
      <dgm:t>
        <a:bodyPr/>
        <a:lstStyle/>
        <a:p>
          <a:endParaRPr lang="de-DE"/>
        </a:p>
      </dgm:t>
    </dgm:pt>
    <dgm:pt modelId="{91167522-41FC-4A4F-A8B4-E24729AAFEF8}" type="sibTrans" cxnId="{8BD6CEFB-D361-4D59-916E-98A7EEE80028}">
      <dgm:prSet/>
      <dgm:spPr/>
      <dgm:t>
        <a:bodyPr/>
        <a:lstStyle/>
        <a:p>
          <a:endParaRPr lang="de-DE"/>
        </a:p>
      </dgm:t>
    </dgm:pt>
    <dgm:pt modelId="{5FCD6216-7937-457D-8F4E-35083EB3D769}">
      <dgm:prSet phldrT="[Text]"/>
      <dgm:spPr/>
      <dgm:t>
        <a:bodyPr/>
        <a:lstStyle/>
        <a:p>
          <a:r>
            <a:rPr lang="de-DE" b="1" dirty="0"/>
            <a:t>V4.0</a:t>
          </a:r>
        </a:p>
      </dgm:t>
    </dgm:pt>
    <dgm:pt modelId="{1B1B818D-83F4-431B-A3D7-F65480166DB0}" type="parTrans" cxnId="{016FABE8-0EB9-4C60-A206-C4C512F56858}">
      <dgm:prSet/>
      <dgm:spPr/>
      <dgm:t>
        <a:bodyPr/>
        <a:lstStyle/>
        <a:p>
          <a:endParaRPr lang="de-DE"/>
        </a:p>
      </dgm:t>
    </dgm:pt>
    <dgm:pt modelId="{B037AB92-E79E-4A00-BD75-4C5410F1F6F8}" type="sibTrans" cxnId="{016FABE8-0EB9-4C60-A206-C4C512F56858}">
      <dgm:prSet/>
      <dgm:spPr/>
      <dgm:t>
        <a:bodyPr/>
        <a:lstStyle/>
        <a:p>
          <a:endParaRPr lang="de-DE"/>
        </a:p>
      </dgm:t>
    </dgm:pt>
    <dgm:pt modelId="{952CF6A0-F583-4DFB-8A4C-AFFF7CDDB530}">
      <dgm:prSet phldrT="[Text]"/>
      <dgm:spPr/>
      <dgm:t>
        <a:bodyPr/>
        <a:lstStyle/>
        <a:p>
          <a:r>
            <a:rPr lang="de-DE" dirty="0" err="1"/>
            <a:t>Few</a:t>
          </a:r>
          <a:r>
            <a:rPr lang="de-DE" dirty="0"/>
            <a:t> </a:t>
          </a:r>
          <a:r>
            <a:rPr lang="de-DE" dirty="0" err="1"/>
            <a:t>changes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consistency</a:t>
          </a:r>
          <a:r>
            <a:rPr lang="de-DE" dirty="0"/>
            <a:t>, </a:t>
          </a:r>
          <a:r>
            <a:rPr lang="de-DE" dirty="0" err="1"/>
            <a:t>improvements</a:t>
          </a:r>
          <a:endParaRPr lang="de-DE" dirty="0"/>
        </a:p>
      </dgm:t>
    </dgm:pt>
    <dgm:pt modelId="{411FEB40-78CA-4F70-A526-4636895EEDF3}" type="parTrans" cxnId="{0D06D743-E4B3-4EE7-971B-4BF4564388EF}">
      <dgm:prSet/>
      <dgm:spPr/>
      <dgm:t>
        <a:bodyPr/>
        <a:lstStyle/>
        <a:p>
          <a:endParaRPr lang="de-DE"/>
        </a:p>
      </dgm:t>
    </dgm:pt>
    <dgm:pt modelId="{40031FF7-5ABE-4FD8-8C3D-9B05F948779C}" type="sibTrans" cxnId="{0D06D743-E4B3-4EE7-971B-4BF4564388EF}">
      <dgm:prSet/>
      <dgm:spPr/>
      <dgm:t>
        <a:bodyPr/>
        <a:lstStyle/>
        <a:p>
          <a:endParaRPr lang="de-DE"/>
        </a:p>
      </dgm:t>
    </dgm:pt>
    <dgm:pt modelId="{247F590C-EC98-4AAD-B6B5-353BCF3D4B35}">
      <dgm:prSet phldrT="[Text]"/>
      <dgm:spPr/>
      <dgm:t>
        <a:bodyPr/>
        <a:lstStyle/>
        <a:p>
          <a:r>
            <a:rPr lang="de-DE" dirty="0"/>
            <a:t>Validation: code review, </a:t>
          </a:r>
          <a:r>
            <a:rPr lang="de-DE" dirty="0" err="1"/>
            <a:t>coverage</a:t>
          </a:r>
          <a:r>
            <a:rPr lang="de-DE" dirty="0"/>
            <a:t> </a:t>
          </a:r>
          <a:r>
            <a:rPr lang="de-DE" dirty="0" err="1"/>
            <a:t>estimates</a:t>
          </a:r>
          <a:endParaRPr lang="de-DE" dirty="0"/>
        </a:p>
      </dgm:t>
    </dgm:pt>
    <dgm:pt modelId="{DEBDD56A-E4B5-45DD-8683-68B50F127CBB}" type="parTrans" cxnId="{87E7CFB9-61EF-45FF-9B6C-E301BDB0970E}">
      <dgm:prSet/>
      <dgm:spPr/>
      <dgm:t>
        <a:bodyPr/>
        <a:lstStyle/>
        <a:p>
          <a:endParaRPr lang="de-DE"/>
        </a:p>
      </dgm:t>
    </dgm:pt>
    <dgm:pt modelId="{FA4DD86D-28A2-474B-9A3F-1017EBC1C3BA}" type="sibTrans" cxnId="{87E7CFB9-61EF-45FF-9B6C-E301BDB0970E}">
      <dgm:prSet/>
      <dgm:spPr/>
      <dgm:t>
        <a:bodyPr/>
        <a:lstStyle/>
        <a:p>
          <a:endParaRPr lang="de-DE"/>
        </a:p>
      </dgm:t>
    </dgm:pt>
    <dgm:pt modelId="{60610571-5859-4E6C-89F1-771B53469310}">
      <dgm:prSet phldrT="[Text]"/>
      <dgm:spPr/>
      <dgm:t>
        <a:bodyPr/>
        <a:lstStyle/>
        <a:p>
          <a:r>
            <a:rPr lang="de-DE" b="1" dirty="0"/>
            <a:t>V4.0 in R</a:t>
          </a:r>
        </a:p>
      </dgm:t>
    </dgm:pt>
    <dgm:pt modelId="{32A3ADE2-93CB-4636-8D53-5C67A9A454DD}" type="parTrans" cxnId="{D59822E5-AA92-4BDB-9F07-3078BB61745A}">
      <dgm:prSet/>
      <dgm:spPr/>
      <dgm:t>
        <a:bodyPr/>
        <a:lstStyle/>
        <a:p>
          <a:endParaRPr lang="de-DE"/>
        </a:p>
      </dgm:t>
    </dgm:pt>
    <dgm:pt modelId="{2F434C95-D123-453D-A629-34A0D3BEF999}" type="sibTrans" cxnId="{D59822E5-AA92-4BDB-9F07-3078BB61745A}">
      <dgm:prSet/>
      <dgm:spPr/>
      <dgm:t>
        <a:bodyPr/>
        <a:lstStyle/>
        <a:p>
          <a:endParaRPr lang="de-DE"/>
        </a:p>
      </dgm:t>
    </dgm:pt>
    <dgm:pt modelId="{03185346-99C4-4931-8490-150F0DC351A8}">
      <dgm:prSet phldrT="[Text]"/>
      <dgm:spPr/>
      <dgm:t>
        <a:bodyPr/>
        <a:lstStyle/>
        <a:p>
          <a:r>
            <a:rPr lang="de-DE" dirty="0"/>
            <a:t>Many </a:t>
          </a:r>
          <a:r>
            <a:rPr lang="de-DE" dirty="0" err="1"/>
            <a:t>changes</a:t>
          </a:r>
          <a:r>
            <a:rPr lang="de-DE" dirty="0"/>
            <a:t> (R </a:t>
          </a:r>
          <a:r>
            <a:rPr lang="de-DE" dirty="0" err="1"/>
            <a:t>differs</a:t>
          </a:r>
          <a:r>
            <a:rPr lang="de-DE" dirty="0"/>
            <a:t> a </a:t>
          </a:r>
          <a:r>
            <a:rPr lang="de-DE" dirty="0" err="1"/>
            <a:t>lot</a:t>
          </a:r>
          <a:r>
            <a:rPr lang="de-DE" dirty="0"/>
            <a:t> </a:t>
          </a:r>
          <a:r>
            <a:rPr lang="de-DE" dirty="0" err="1"/>
            <a:t>from</a:t>
          </a:r>
          <a:r>
            <a:rPr lang="de-DE" dirty="0"/>
            <a:t> Prolog)</a:t>
          </a:r>
        </a:p>
      </dgm:t>
    </dgm:pt>
    <dgm:pt modelId="{92442FB3-7328-40F3-A944-EF5EC8029466}" type="parTrans" cxnId="{C89D34A6-2408-4C36-8D1C-B0A2EF54FD12}">
      <dgm:prSet/>
      <dgm:spPr/>
      <dgm:t>
        <a:bodyPr/>
        <a:lstStyle/>
        <a:p>
          <a:endParaRPr lang="de-DE"/>
        </a:p>
      </dgm:t>
    </dgm:pt>
    <dgm:pt modelId="{5B53D744-D316-4114-980D-3A7C19A3D8B7}" type="sibTrans" cxnId="{C89D34A6-2408-4C36-8D1C-B0A2EF54FD12}">
      <dgm:prSet/>
      <dgm:spPr/>
      <dgm:t>
        <a:bodyPr/>
        <a:lstStyle/>
        <a:p>
          <a:endParaRPr lang="de-DE"/>
        </a:p>
      </dgm:t>
    </dgm:pt>
    <dgm:pt modelId="{48378388-C0E4-4F38-838A-92B08BD54A74}">
      <dgm:prSet phldrT="[Text]"/>
      <dgm:spPr/>
      <dgm:t>
        <a:bodyPr/>
        <a:lstStyle/>
        <a:p>
          <a:r>
            <a:rPr lang="de-DE" dirty="0"/>
            <a:t>Validation: Same </a:t>
          </a:r>
          <a:r>
            <a:rPr lang="de-DE" dirty="0" err="1"/>
            <a:t>output</a:t>
          </a:r>
          <a:r>
            <a:rPr lang="de-DE" dirty="0"/>
            <a:t> </a:t>
          </a:r>
          <a:r>
            <a:rPr lang="de-DE" dirty="0" err="1"/>
            <a:t>as</a:t>
          </a:r>
          <a:r>
            <a:rPr lang="de-DE" dirty="0"/>
            <a:t> V4.0</a:t>
          </a:r>
        </a:p>
      </dgm:t>
    </dgm:pt>
    <dgm:pt modelId="{4376994C-D234-4118-AFBC-17B7A2A1B165}" type="parTrans" cxnId="{DD14ECEE-6226-4DF6-96CB-DBD53F518866}">
      <dgm:prSet/>
      <dgm:spPr/>
      <dgm:t>
        <a:bodyPr/>
        <a:lstStyle/>
        <a:p>
          <a:endParaRPr lang="de-DE"/>
        </a:p>
      </dgm:t>
    </dgm:pt>
    <dgm:pt modelId="{FD8285AF-AA4B-4FA2-B403-7C972CACD499}" type="sibTrans" cxnId="{DD14ECEE-6226-4DF6-96CB-DBD53F518866}">
      <dgm:prSet/>
      <dgm:spPr/>
      <dgm:t>
        <a:bodyPr/>
        <a:lstStyle/>
        <a:p>
          <a:endParaRPr lang="de-DE"/>
        </a:p>
      </dgm:t>
    </dgm:pt>
    <dgm:pt modelId="{D0C278B1-37F0-4845-B31E-AA669FDAAB5B}" type="pres">
      <dgm:prSet presAssocID="{6BD2AD0C-8278-4E94-A057-768CD5E5BA64}" presName="linearFlow" presStyleCnt="0">
        <dgm:presLayoutVars>
          <dgm:dir/>
          <dgm:animLvl val="lvl"/>
          <dgm:resizeHandles val="exact"/>
        </dgm:presLayoutVars>
      </dgm:prSet>
      <dgm:spPr/>
    </dgm:pt>
    <dgm:pt modelId="{E8171221-851A-4622-A657-473AAFE07E21}" type="pres">
      <dgm:prSet presAssocID="{19D5D745-A2D8-415A-A12D-092710A9FA18}" presName="composite" presStyleCnt="0"/>
      <dgm:spPr/>
    </dgm:pt>
    <dgm:pt modelId="{5ED477DE-A442-4F48-ACA8-9B8F47A80130}" type="pres">
      <dgm:prSet presAssocID="{19D5D745-A2D8-415A-A12D-092710A9FA18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01DDE0B1-2BBB-4E9C-A313-086E867E861B}" type="pres">
      <dgm:prSet presAssocID="{19D5D745-A2D8-415A-A12D-092710A9FA18}" presName="descendantText" presStyleLbl="alignAcc1" presStyleIdx="0" presStyleCnt="4">
        <dgm:presLayoutVars>
          <dgm:bulletEnabled val="1"/>
        </dgm:presLayoutVars>
      </dgm:prSet>
      <dgm:spPr/>
    </dgm:pt>
    <dgm:pt modelId="{8C04E646-7B0E-4689-980D-E65009316FBE}" type="pres">
      <dgm:prSet presAssocID="{BAF06989-D54B-4D57-A0A0-35598E9807BB}" presName="sp" presStyleCnt="0"/>
      <dgm:spPr/>
    </dgm:pt>
    <dgm:pt modelId="{4F82E156-45B3-4B85-84C3-B9881CCEBABD}" type="pres">
      <dgm:prSet presAssocID="{CC70A109-4555-4DD9-9CC3-6D5365641D59}" presName="composite" presStyleCnt="0"/>
      <dgm:spPr/>
    </dgm:pt>
    <dgm:pt modelId="{8D7F975F-1369-43F6-8224-8F3B71706E83}" type="pres">
      <dgm:prSet presAssocID="{CC70A109-4555-4DD9-9CC3-6D5365641D5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C8235AFE-157A-4E09-A52C-6D68C4A93CFB}" type="pres">
      <dgm:prSet presAssocID="{CC70A109-4555-4DD9-9CC3-6D5365641D59}" presName="descendantText" presStyleLbl="alignAcc1" presStyleIdx="1" presStyleCnt="4">
        <dgm:presLayoutVars>
          <dgm:bulletEnabled val="1"/>
        </dgm:presLayoutVars>
      </dgm:prSet>
      <dgm:spPr/>
    </dgm:pt>
    <dgm:pt modelId="{639DB538-24E3-4420-8603-9AACBAE73A0C}" type="pres">
      <dgm:prSet presAssocID="{218F7089-108B-4EBF-B48C-4C2A7645C7B7}" presName="sp" presStyleCnt="0"/>
      <dgm:spPr/>
    </dgm:pt>
    <dgm:pt modelId="{541007BB-2E3A-40AB-BA36-22DB980A7513}" type="pres">
      <dgm:prSet presAssocID="{5FCD6216-7937-457D-8F4E-35083EB3D769}" presName="composite" presStyleCnt="0"/>
      <dgm:spPr/>
    </dgm:pt>
    <dgm:pt modelId="{42E1CB8D-D868-4B13-8957-7968481E6A78}" type="pres">
      <dgm:prSet presAssocID="{5FCD6216-7937-457D-8F4E-35083EB3D769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A33D3D95-CC4D-44F1-94B7-6A485FE38AA4}" type="pres">
      <dgm:prSet presAssocID="{5FCD6216-7937-457D-8F4E-35083EB3D769}" presName="descendantText" presStyleLbl="alignAcc1" presStyleIdx="2" presStyleCnt="4">
        <dgm:presLayoutVars>
          <dgm:bulletEnabled val="1"/>
        </dgm:presLayoutVars>
      </dgm:prSet>
      <dgm:spPr/>
    </dgm:pt>
    <dgm:pt modelId="{CF0275C6-942D-433F-BC15-4FE3A6EFBE92}" type="pres">
      <dgm:prSet presAssocID="{B037AB92-E79E-4A00-BD75-4C5410F1F6F8}" presName="sp" presStyleCnt="0"/>
      <dgm:spPr/>
    </dgm:pt>
    <dgm:pt modelId="{DE26E5A1-A0B2-4EF0-93B1-575F45679754}" type="pres">
      <dgm:prSet presAssocID="{60610571-5859-4E6C-89F1-771B53469310}" presName="composite" presStyleCnt="0"/>
      <dgm:spPr/>
    </dgm:pt>
    <dgm:pt modelId="{46F98F2B-2370-41D6-8810-25F7E45FACD9}" type="pres">
      <dgm:prSet presAssocID="{60610571-5859-4E6C-89F1-771B53469310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BFA8F73E-C20D-4A8B-8256-64807B2CE222}" type="pres">
      <dgm:prSet presAssocID="{60610571-5859-4E6C-89F1-771B53469310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F5572F1B-593D-487D-98ED-279A0D2AE434}" type="presOf" srcId="{9337DFF2-101E-4EDF-9467-48BC91F3ED2F}" destId="{01DDE0B1-2BBB-4E9C-A313-086E867E861B}" srcOrd="0" destOrd="0" presId="urn:microsoft.com/office/officeart/2005/8/layout/chevron2"/>
    <dgm:cxn modelId="{E679A028-6A7C-4301-8BFD-4C644C51DF8F}" type="presOf" srcId="{48378388-C0E4-4F38-838A-92B08BD54A74}" destId="{BFA8F73E-C20D-4A8B-8256-64807B2CE222}" srcOrd="0" destOrd="1" presId="urn:microsoft.com/office/officeart/2005/8/layout/chevron2"/>
    <dgm:cxn modelId="{225A9832-B5A2-41BF-97AE-353D2D8DA683}" type="presOf" srcId="{A7A72D49-57FF-4C63-9013-7E0955ED640B}" destId="{01DDE0B1-2BBB-4E9C-A313-086E867E861B}" srcOrd="0" destOrd="1" presId="urn:microsoft.com/office/officeart/2005/8/layout/chevron2"/>
    <dgm:cxn modelId="{0D06D743-E4B3-4EE7-971B-4BF4564388EF}" srcId="{5FCD6216-7937-457D-8F4E-35083EB3D769}" destId="{952CF6A0-F583-4DFB-8A4C-AFFF7CDDB530}" srcOrd="0" destOrd="0" parTransId="{411FEB40-78CA-4F70-A526-4636895EEDF3}" sibTransId="{40031FF7-5ABE-4FD8-8C3D-9B05F948779C}"/>
    <dgm:cxn modelId="{1E107F64-6700-4665-9731-F437A1921CB7}" type="presOf" srcId="{429CA28A-BFA4-4494-A2B1-A290A13BE972}" destId="{C8235AFE-157A-4E09-A52C-6D68C4A93CFB}" srcOrd="0" destOrd="1" presId="urn:microsoft.com/office/officeart/2005/8/layout/chevron2"/>
    <dgm:cxn modelId="{5F15076E-3FC2-40E3-9074-80844592BEBE}" type="presOf" srcId="{60610571-5859-4E6C-89F1-771B53469310}" destId="{46F98F2B-2370-41D6-8810-25F7E45FACD9}" srcOrd="0" destOrd="0" presId="urn:microsoft.com/office/officeart/2005/8/layout/chevron2"/>
    <dgm:cxn modelId="{72EEB177-B3BE-4DB1-988D-C8A8D4789F64}" srcId="{6BD2AD0C-8278-4E94-A057-768CD5E5BA64}" destId="{CC70A109-4555-4DD9-9CC3-6D5365641D59}" srcOrd="1" destOrd="0" parTransId="{BC8FCEBE-1951-4812-8BCD-9BC15FF45A1C}" sibTransId="{218F7089-108B-4EBF-B48C-4C2A7645C7B7}"/>
    <dgm:cxn modelId="{2CA79683-3B73-4A40-8E6C-36E3003F46A0}" srcId="{19D5D745-A2D8-415A-A12D-092710A9FA18}" destId="{A7A72D49-57FF-4C63-9013-7E0955ED640B}" srcOrd="1" destOrd="0" parTransId="{17F23D78-B977-4F70-B6E7-0A31586D3097}" sibTransId="{FCF79A4C-DDDC-4779-8AFA-5EA7C6D7726F}"/>
    <dgm:cxn modelId="{EA109188-3304-47FA-9C54-230F99CBE014}" type="presOf" srcId="{B530C382-4EEB-47CF-A629-B4116FAFB88E}" destId="{C8235AFE-157A-4E09-A52C-6D68C4A93CFB}" srcOrd="0" destOrd="0" presId="urn:microsoft.com/office/officeart/2005/8/layout/chevron2"/>
    <dgm:cxn modelId="{E7FB538D-6E84-4377-A24D-A6FF00C604FE}" type="presOf" srcId="{19D5D745-A2D8-415A-A12D-092710A9FA18}" destId="{5ED477DE-A442-4F48-ACA8-9B8F47A80130}" srcOrd="0" destOrd="0" presId="urn:microsoft.com/office/officeart/2005/8/layout/chevron2"/>
    <dgm:cxn modelId="{4A18B49D-3561-4994-9731-3BFB471AF1DB}" type="presOf" srcId="{6BD2AD0C-8278-4E94-A057-768CD5E5BA64}" destId="{D0C278B1-37F0-4845-B31E-AA669FDAAB5B}" srcOrd="0" destOrd="0" presId="urn:microsoft.com/office/officeart/2005/8/layout/chevron2"/>
    <dgm:cxn modelId="{B410C19F-DB79-4E9E-AF64-21EB16828840}" srcId="{6BD2AD0C-8278-4E94-A057-768CD5E5BA64}" destId="{19D5D745-A2D8-415A-A12D-092710A9FA18}" srcOrd="0" destOrd="0" parTransId="{F0C1E7C6-DD0A-4881-B9E3-1825FA6DC6E3}" sibTransId="{BAF06989-D54B-4D57-A0A0-35598E9807BB}"/>
    <dgm:cxn modelId="{D10EA6A2-529F-44CE-9656-12C9E7C00D10}" srcId="{19D5D745-A2D8-415A-A12D-092710A9FA18}" destId="{9337DFF2-101E-4EDF-9467-48BC91F3ED2F}" srcOrd="0" destOrd="0" parTransId="{7F2778C8-B155-479E-BCEC-5AA1A23BB96D}" sibTransId="{23BD5F28-015F-4CDB-A1F9-610F19CB10F0}"/>
    <dgm:cxn modelId="{C89D34A6-2408-4C36-8D1C-B0A2EF54FD12}" srcId="{60610571-5859-4E6C-89F1-771B53469310}" destId="{03185346-99C4-4931-8490-150F0DC351A8}" srcOrd="0" destOrd="0" parTransId="{92442FB3-7328-40F3-A944-EF5EC8029466}" sibTransId="{5B53D744-D316-4114-980D-3A7C19A3D8B7}"/>
    <dgm:cxn modelId="{87E7CFB9-61EF-45FF-9B6C-E301BDB0970E}" srcId="{5FCD6216-7937-457D-8F4E-35083EB3D769}" destId="{247F590C-EC98-4AAD-B6B5-353BCF3D4B35}" srcOrd="1" destOrd="0" parTransId="{DEBDD56A-E4B5-45DD-8683-68B50F127CBB}" sibTransId="{FA4DD86D-28A2-474B-9A3F-1017EBC1C3BA}"/>
    <dgm:cxn modelId="{D3ED07C0-F3B1-40AC-AB7B-4FFE84883CC7}" type="presOf" srcId="{03185346-99C4-4931-8490-150F0DC351A8}" destId="{BFA8F73E-C20D-4A8B-8256-64807B2CE222}" srcOrd="0" destOrd="0" presId="urn:microsoft.com/office/officeart/2005/8/layout/chevron2"/>
    <dgm:cxn modelId="{59D943C5-FAA9-4855-8F52-A1A6A5CA12AE}" type="presOf" srcId="{952CF6A0-F583-4DFB-8A4C-AFFF7CDDB530}" destId="{A33D3D95-CC4D-44F1-94B7-6A485FE38AA4}" srcOrd="0" destOrd="0" presId="urn:microsoft.com/office/officeart/2005/8/layout/chevron2"/>
    <dgm:cxn modelId="{F22E31D4-3AC0-4516-ACA4-5CC8295255F0}" type="presOf" srcId="{5FCD6216-7937-457D-8F4E-35083EB3D769}" destId="{42E1CB8D-D868-4B13-8957-7968481E6A78}" srcOrd="0" destOrd="0" presId="urn:microsoft.com/office/officeart/2005/8/layout/chevron2"/>
    <dgm:cxn modelId="{125574D8-42CD-4B90-B9A9-C4368AACB6F5}" srcId="{CC70A109-4555-4DD9-9CC3-6D5365641D59}" destId="{B530C382-4EEB-47CF-A629-B4116FAFB88E}" srcOrd="0" destOrd="0" parTransId="{169550ED-8466-4443-96A8-74BA207D3F48}" sibTransId="{89F61EFA-8540-45F9-9064-23277D45DABD}"/>
    <dgm:cxn modelId="{70A359E3-B03C-4EAA-85FA-243CDEFAEB7C}" type="presOf" srcId="{CC70A109-4555-4DD9-9CC3-6D5365641D59}" destId="{8D7F975F-1369-43F6-8224-8F3B71706E83}" srcOrd="0" destOrd="0" presId="urn:microsoft.com/office/officeart/2005/8/layout/chevron2"/>
    <dgm:cxn modelId="{D59822E5-AA92-4BDB-9F07-3078BB61745A}" srcId="{6BD2AD0C-8278-4E94-A057-768CD5E5BA64}" destId="{60610571-5859-4E6C-89F1-771B53469310}" srcOrd="3" destOrd="0" parTransId="{32A3ADE2-93CB-4636-8D53-5C67A9A454DD}" sibTransId="{2F434C95-D123-453D-A629-34A0D3BEF999}"/>
    <dgm:cxn modelId="{016FABE8-0EB9-4C60-A206-C4C512F56858}" srcId="{6BD2AD0C-8278-4E94-A057-768CD5E5BA64}" destId="{5FCD6216-7937-457D-8F4E-35083EB3D769}" srcOrd="2" destOrd="0" parTransId="{1B1B818D-83F4-431B-A3D7-F65480166DB0}" sibTransId="{B037AB92-E79E-4A00-BD75-4C5410F1F6F8}"/>
    <dgm:cxn modelId="{DD14ECEE-6226-4DF6-96CB-DBD53F518866}" srcId="{60610571-5859-4E6C-89F1-771B53469310}" destId="{48378388-C0E4-4F38-838A-92B08BD54A74}" srcOrd="1" destOrd="0" parTransId="{4376994C-D234-4118-AFBC-17B7A2A1B165}" sibTransId="{FD8285AF-AA4B-4FA2-B403-7C972CACD499}"/>
    <dgm:cxn modelId="{A8025AF9-E6DF-4EEC-8641-87F5A2F82A8A}" type="presOf" srcId="{247F590C-EC98-4AAD-B6B5-353BCF3D4B35}" destId="{A33D3D95-CC4D-44F1-94B7-6A485FE38AA4}" srcOrd="0" destOrd="1" presId="urn:microsoft.com/office/officeart/2005/8/layout/chevron2"/>
    <dgm:cxn modelId="{8BD6CEFB-D361-4D59-916E-98A7EEE80028}" srcId="{CC70A109-4555-4DD9-9CC3-6D5365641D59}" destId="{429CA28A-BFA4-4494-A2B1-A290A13BE972}" srcOrd="1" destOrd="0" parTransId="{7B96BF17-F574-4B5D-9143-034E58B93B08}" sibTransId="{91167522-41FC-4A4F-A8B4-E24729AAFEF8}"/>
    <dgm:cxn modelId="{1E2B161F-27E0-44E7-8B03-B30F3F069B00}" type="presParOf" srcId="{D0C278B1-37F0-4845-B31E-AA669FDAAB5B}" destId="{E8171221-851A-4622-A657-473AAFE07E21}" srcOrd="0" destOrd="0" presId="urn:microsoft.com/office/officeart/2005/8/layout/chevron2"/>
    <dgm:cxn modelId="{958360C8-AA32-4AC0-89BC-00FB81009CF4}" type="presParOf" srcId="{E8171221-851A-4622-A657-473AAFE07E21}" destId="{5ED477DE-A442-4F48-ACA8-9B8F47A80130}" srcOrd="0" destOrd="0" presId="urn:microsoft.com/office/officeart/2005/8/layout/chevron2"/>
    <dgm:cxn modelId="{4ABDF7DE-B7FD-4ADC-894E-2A7FCECC0FDA}" type="presParOf" srcId="{E8171221-851A-4622-A657-473AAFE07E21}" destId="{01DDE0B1-2BBB-4E9C-A313-086E867E861B}" srcOrd="1" destOrd="0" presId="urn:microsoft.com/office/officeart/2005/8/layout/chevron2"/>
    <dgm:cxn modelId="{D1207D0B-3DB1-4E09-8B43-CDE1942B13DC}" type="presParOf" srcId="{D0C278B1-37F0-4845-B31E-AA669FDAAB5B}" destId="{8C04E646-7B0E-4689-980D-E65009316FBE}" srcOrd="1" destOrd="0" presId="urn:microsoft.com/office/officeart/2005/8/layout/chevron2"/>
    <dgm:cxn modelId="{4EC367B2-1ED8-4897-A2CE-7F44AF74A64C}" type="presParOf" srcId="{D0C278B1-37F0-4845-B31E-AA669FDAAB5B}" destId="{4F82E156-45B3-4B85-84C3-B9881CCEBABD}" srcOrd="2" destOrd="0" presId="urn:microsoft.com/office/officeart/2005/8/layout/chevron2"/>
    <dgm:cxn modelId="{C08FDDE6-FF7C-49C4-9986-CDAA84235968}" type="presParOf" srcId="{4F82E156-45B3-4B85-84C3-B9881CCEBABD}" destId="{8D7F975F-1369-43F6-8224-8F3B71706E83}" srcOrd="0" destOrd="0" presId="urn:microsoft.com/office/officeart/2005/8/layout/chevron2"/>
    <dgm:cxn modelId="{F289A11A-3265-433D-83A6-515DDF20130B}" type="presParOf" srcId="{4F82E156-45B3-4B85-84C3-B9881CCEBABD}" destId="{C8235AFE-157A-4E09-A52C-6D68C4A93CFB}" srcOrd="1" destOrd="0" presId="urn:microsoft.com/office/officeart/2005/8/layout/chevron2"/>
    <dgm:cxn modelId="{8D827C02-B66D-4FB3-BA9B-5BE87F5D2327}" type="presParOf" srcId="{D0C278B1-37F0-4845-B31E-AA669FDAAB5B}" destId="{639DB538-24E3-4420-8603-9AACBAE73A0C}" srcOrd="3" destOrd="0" presId="urn:microsoft.com/office/officeart/2005/8/layout/chevron2"/>
    <dgm:cxn modelId="{F91293C7-6E98-4EA4-B96A-643D6427D769}" type="presParOf" srcId="{D0C278B1-37F0-4845-B31E-AA669FDAAB5B}" destId="{541007BB-2E3A-40AB-BA36-22DB980A7513}" srcOrd="4" destOrd="0" presId="urn:microsoft.com/office/officeart/2005/8/layout/chevron2"/>
    <dgm:cxn modelId="{8D9470DA-1B31-4D18-9862-ABB939549060}" type="presParOf" srcId="{541007BB-2E3A-40AB-BA36-22DB980A7513}" destId="{42E1CB8D-D868-4B13-8957-7968481E6A78}" srcOrd="0" destOrd="0" presId="urn:microsoft.com/office/officeart/2005/8/layout/chevron2"/>
    <dgm:cxn modelId="{BD1CAE38-3404-4572-A17C-F2C6A43D98AE}" type="presParOf" srcId="{541007BB-2E3A-40AB-BA36-22DB980A7513}" destId="{A33D3D95-CC4D-44F1-94B7-6A485FE38AA4}" srcOrd="1" destOrd="0" presId="urn:microsoft.com/office/officeart/2005/8/layout/chevron2"/>
    <dgm:cxn modelId="{289A139C-31DC-4B35-A64C-58686F4A0BF0}" type="presParOf" srcId="{D0C278B1-37F0-4845-B31E-AA669FDAAB5B}" destId="{CF0275C6-942D-433F-BC15-4FE3A6EFBE92}" srcOrd="5" destOrd="0" presId="urn:microsoft.com/office/officeart/2005/8/layout/chevron2"/>
    <dgm:cxn modelId="{FA12DDCF-15FA-4056-8C0C-74E997A2FCE9}" type="presParOf" srcId="{D0C278B1-37F0-4845-B31E-AA669FDAAB5B}" destId="{DE26E5A1-A0B2-4EF0-93B1-575F45679754}" srcOrd="6" destOrd="0" presId="urn:microsoft.com/office/officeart/2005/8/layout/chevron2"/>
    <dgm:cxn modelId="{B70582A1-5596-4891-92BE-D1148FFAAEF5}" type="presParOf" srcId="{DE26E5A1-A0B2-4EF0-93B1-575F45679754}" destId="{46F98F2B-2370-41D6-8810-25F7E45FACD9}" srcOrd="0" destOrd="0" presId="urn:microsoft.com/office/officeart/2005/8/layout/chevron2"/>
    <dgm:cxn modelId="{C1AEC23B-5323-4E81-8126-2C49E18EF6F2}" type="presParOf" srcId="{DE26E5A1-A0B2-4EF0-93B1-575F45679754}" destId="{BFA8F73E-C20D-4A8B-8256-64807B2CE22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26508-475A-41B7-8220-55DFDFE7898F}">
      <dsp:nvSpPr>
        <dsp:cNvPr id="0" name=""/>
        <dsp:cNvSpPr/>
      </dsp:nvSpPr>
      <dsp:spPr>
        <a:xfrm>
          <a:off x="1971250" y="2721532"/>
          <a:ext cx="1121624" cy="11216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Coverage estimate</a:t>
          </a:r>
        </a:p>
      </dsp:txBody>
      <dsp:txXfrm>
        <a:off x="2135508" y="2885790"/>
        <a:ext cx="793108" cy="793108"/>
      </dsp:txXfrm>
    </dsp:sp>
    <dsp:sp modelId="{EEF7557D-253F-41B4-8797-4759B22713E1}">
      <dsp:nvSpPr>
        <dsp:cNvPr id="0" name=""/>
        <dsp:cNvSpPr/>
      </dsp:nvSpPr>
      <dsp:spPr>
        <a:xfrm rot="10800000">
          <a:off x="394600" y="3122512"/>
          <a:ext cx="1489933" cy="31966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864167-7847-4D20-B83C-3B8FD8F039B0}">
      <dsp:nvSpPr>
        <dsp:cNvPr id="0" name=""/>
        <dsp:cNvSpPr/>
      </dsp:nvSpPr>
      <dsp:spPr>
        <a:xfrm>
          <a:off x="2032" y="2968289"/>
          <a:ext cx="785137" cy="628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Gov</a:t>
          </a:r>
          <a:r>
            <a:rPr lang="en-US" sz="1200" b="1" kern="1200" noProof="0" dirty="0"/>
            <a:t>’</a:t>
          </a:r>
          <a:r>
            <a:rPr lang="en-US" sz="1200" b="1" kern="1200" dirty="0"/>
            <a:t>t</a:t>
          </a:r>
        </a:p>
      </dsp:txBody>
      <dsp:txXfrm>
        <a:off x="20429" y="2986686"/>
        <a:ext cx="748343" cy="591315"/>
      </dsp:txXfrm>
    </dsp:sp>
    <dsp:sp modelId="{4FF577E2-A127-4472-99B4-6B3CE9BE1ACE}">
      <dsp:nvSpPr>
        <dsp:cNvPr id="0" name=""/>
        <dsp:cNvSpPr/>
      </dsp:nvSpPr>
      <dsp:spPr>
        <a:xfrm rot="12342857">
          <a:off x="532501" y="2518331"/>
          <a:ext cx="1489933" cy="31966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419125"/>
                <a:satOff val="5687"/>
                <a:lumOff val="1233"/>
                <a:alphaOff val="0"/>
                <a:tint val="50000"/>
                <a:satMod val="300000"/>
              </a:schemeClr>
            </a:gs>
            <a:gs pos="35000">
              <a:schemeClr val="accent5">
                <a:hueOff val="-1419125"/>
                <a:satOff val="5687"/>
                <a:lumOff val="1233"/>
                <a:alphaOff val="0"/>
                <a:tint val="37000"/>
                <a:satMod val="300000"/>
              </a:schemeClr>
            </a:gs>
            <a:gs pos="100000">
              <a:schemeClr val="accent5">
                <a:hueOff val="-1419125"/>
                <a:satOff val="5687"/>
                <a:lumOff val="123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592AC32-BC7F-436F-BA6F-AEBF2ED4C662}">
      <dsp:nvSpPr>
        <dsp:cNvPr id="0" name=""/>
        <dsp:cNvSpPr/>
      </dsp:nvSpPr>
      <dsp:spPr>
        <a:xfrm>
          <a:off x="213707" y="2040879"/>
          <a:ext cx="785137" cy="628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419125"/>
                <a:satOff val="5687"/>
                <a:lumOff val="1233"/>
                <a:alphaOff val="0"/>
                <a:tint val="50000"/>
                <a:satMod val="300000"/>
              </a:schemeClr>
            </a:gs>
            <a:gs pos="35000">
              <a:schemeClr val="accent5">
                <a:hueOff val="-1419125"/>
                <a:satOff val="5687"/>
                <a:lumOff val="1233"/>
                <a:alphaOff val="0"/>
                <a:tint val="37000"/>
                <a:satMod val="300000"/>
              </a:schemeClr>
            </a:gs>
            <a:gs pos="100000">
              <a:schemeClr val="accent5">
                <a:hueOff val="-1419125"/>
                <a:satOff val="5687"/>
                <a:lumOff val="123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Admin</a:t>
          </a:r>
        </a:p>
      </dsp:txBody>
      <dsp:txXfrm>
        <a:off x="232104" y="2059276"/>
        <a:ext cx="748343" cy="591315"/>
      </dsp:txXfrm>
    </dsp:sp>
    <dsp:sp modelId="{0A467094-3942-430F-AEBB-1261F063B84B}">
      <dsp:nvSpPr>
        <dsp:cNvPr id="0" name=""/>
        <dsp:cNvSpPr/>
      </dsp:nvSpPr>
      <dsp:spPr>
        <a:xfrm rot="13885714">
          <a:off x="918889" y="2033816"/>
          <a:ext cx="1489933" cy="31966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838251"/>
                <a:satOff val="11375"/>
                <a:lumOff val="2465"/>
                <a:alphaOff val="0"/>
                <a:tint val="50000"/>
                <a:satMod val="300000"/>
              </a:schemeClr>
            </a:gs>
            <a:gs pos="35000">
              <a:schemeClr val="accent5">
                <a:hueOff val="-2838251"/>
                <a:satOff val="11375"/>
                <a:lumOff val="2465"/>
                <a:alphaOff val="0"/>
                <a:tint val="37000"/>
                <a:satMod val="300000"/>
              </a:schemeClr>
            </a:gs>
            <a:gs pos="100000">
              <a:schemeClr val="accent5">
                <a:hueOff val="-2838251"/>
                <a:satOff val="11375"/>
                <a:lumOff val="246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F8B48C4-7E9F-42CD-B15A-86AA1D6C9DB2}">
      <dsp:nvSpPr>
        <dsp:cNvPr id="0" name=""/>
        <dsp:cNvSpPr/>
      </dsp:nvSpPr>
      <dsp:spPr>
        <a:xfrm>
          <a:off x="806808" y="1297154"/>
          <a:ext cx="785137" cy="628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838251"/>
                <a:satOff val="11375"/>
                <a:lumOff val="2465"/>
                <a:alphaOff val="0"/>
                <a:tint val="50000"/>
                <a:satMod val="300000"/>
              </a:schemeClr>
            </a:gs>
            <a:gs pos="35000">
              <a:schemeClr val="accent5">
                <a:hueOff val="-2838251"/>
                <a:satOff val="11375"/>
                <a:lumOff val="2465"/>
                <a:alphaOff val="0"/>
                <a:tint val="37000"/>
                <a:satMod val="300000"/>
              </a:schemeClr>
            </a:gs>
            <a:gs pos="100000">
              <a:schemeClr val="accent5">
                <a:hueOff val="-2838251"/>
                <a:satOff val="11375"/>
                <a:lumOff val="246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Plausibility</a:t>
          </a:r>
        </a:p>
      </dsp:txBody>
      <dsp:txXfrm>
        <a:off x="825205" y="1315551"/>
        <a:ext cx="748343" cy="591315"/>
      </dsp:txXfrm>
    </dsp:sp>
    <dsp:sp modelId="{4200F22B-E490-42E0-9FF7-9359672053B7}">
      <dsp:nvSpPr>
        <dsp:cNvPr id="0" name=""/>
        <dsp:cNvSpPr/>
      </dsp:nvSpPr>
      <dsp:spPr>
        <a:xfrm rot="15428571">
          <a:off x="1477236" y="1764930"/>
          <a:ext cx="1489933" cy="31966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257376"/>
                <a:satOff val="17062"/>
                <a:lumOff val="3698"/>
                <a:alphaOff val="0"/>
                <a:tint val="50000"/>
                <a:satMod val="300000"/>
              </a:schemeClr>
            </a:gs>
            <a:gs pos="35000">
              <a:schemeClr val="accent5">
                <a:hueOff val="-4257376"/>
                <a:satOff val="17062"/>
                <a:lumOff val="3698"/>
                <a:alphaOff val="0"/>
                <a:tint val="37000"/>
                <a:satMod val="300000"/>
              </a:schemeClr>
            </a:gs>
            <a:gs pos="100000">
              <a:schemeClr val="accent5">
                <a:hueOff val="-4257376"/>
                <a:satOff val="17062"/>
                <a:lumOff val="36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5E52D5C-5382-4810-B569-65D711C7F0F3}">
      <dsp:nvSpPr>
        <dsp:cNvPr id="0" name=""/>
        <dsp:cNvSpPr/>
      </dsp:nvSpPr>
      <dsp:spPr>
        <a:xfrm>
          <a:off x="1663863" y="884418"/>
          <a:ext cx="785137" cy="628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257376"/>
                <a:satOff val="17062"/>
                <a:lumOff val="3698"/>
                <a:alphaOff val="0"/>
                <a:tint val="50000"/>
                <a:satMod val="300000"/>
              </a:schemeClr>
            </a:gs>
            <a:gs pos="35000">
              <a:schemeClr val="accent5">
                <a:hueOff val="-4257376"/>
                <a:satOff val="17062"/>
                <a:lumOff val="3698"/>
                <a:alphaOff val="0"/>
                <a:tint val="37000"/>
                <a:satMod val="300000"/>
              </a:schemeClr>
            </a:gs>
            <a:gs pos="100000">
              <a:schemeClr val="accent5">
                <a:hueOff val="-4257376"/>
                <a:satOff val="17062"/>
                <a:lumOff val="36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Interpolate</a:t>
          </a:r>
        </a:p>
      </dsp:txBody>
      <dsp:txXfrm>
        <a:off x="1682260" y="902815"/>
        <a:ext cx="748343" cy="591315"/>
      </dsp:txXfrm>
    </dsp:sp>
    <dsp:sp modelId="{BE66532C-E6E5-4B3E-81C4-7BF08F5DF977}">
      <dsp:nvSpPr>
        <dsp:cNvPr id="0" name=""/>
        <dsp:cNvSpPr/>
      </dsp:nvSpPr>
      <dsp:spPr>
        <a:xfrm rot="16971429">
          <a:off x="2096954" y="1764930"/>
          <a:ext cx="1489933" cy="31966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676501"/>
                <a:satOff val="22749"/>
                <a:lumOff val="4930"/>
                <a:alphaOff val="0"/>
                <a:tint val="50000"/>
                <a:satMod val="300000"/>
              </a:schemeClr>
            </a:gs>
            <a:gs pos="35000">
              <a:schemeClr val="accent5">
                <a:hueOff val="-5676501"/>
                <a:satOff val="22749"/>
                <a:lumOff val="4930"/>
                <a:alphaOff val="0"/>
                <a:tint val="37000"/>
                <a:satMod val="300000"/>
              </a:schemeClr>
            </a:gs>
            <a:gs pos="100000">
              <a:schemeClr val="accent5">
                <a:hueOff val="-5676501"/>
                <a:satOff val="22749"/>
                <a:lumOff val="493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6FAA03A-E8A8-4DA7-9473-A57228901B9C}">
      <dsp:nvSpPr>
        <dsp:cNvPr id="0" name=""/>
        <dsp:cNvSpPr/>
      </dsp:nvSpPr>
      <dsp:spPr>
        <a:xfrm>
          <a:off x="2615123" y="884418"/>
          <a:ext cx="785137" cy="628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676501"/>
                <a:satOff val="22749"/>
                <a:lumOff val="4930"/>
                <a:alphaOff val="0"/>
                <a:tint val="50000"/>
                <a:satMod val="300000"/>
              </a:schemeClr>
            </a:gs>
            <a:gs pos="35000">
              <a:schemeClr val="accent5">
                <a:hueOff val="-5676501"/>
                <a:satOff val="22749"/>
                <a:lumOff val="4930"/>
                <a:alphaOff val="0"/>
                <a:tint val="37000"/>
                <a:satMod val="300000"/>
              </a:schemeClr>
            </a:gs>
            <a:gs pos="100000">
              <a:schemeClr val="accent5">
                <a:hueOff val="-5676501"/>
                <a:satOff val="22749"/>
                <a:lumOff val="493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Extrapolate</a:t>
          </a:r>
        </a:p>
      </dsp:txBody>
      <dsp:txXfrm>
        <a:off x="2633520" y="902815"/>
        <a:ext cx="748343" cy="591315"/>
      </dsp:txXfrm>
    </dsp:sp>
    <dsp:sp modelId="{CBEE7831-0216-4998-8C3C-A75385E92D59}">
      <dsp:nvSpPr>
        <dsp:cNvPr id="0" name=""/>
        <dsp:cNvSpPr/>
      </dsp:nvSpPr>
      <dsp:spPr>
        <a:xfrm rot="18514286">
          <a:off x="2655301" y="2033816"/>
          <a:ext cx="1489933" cy="31966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095626"/>
                <a:satOff val="28436"/>
                <a:lumOff val="6163"/>
                <a:alphaOff val="0"/>
                <a:tint val="50000"/>
                <a:satMod val="300000"/>
              </a:schemeClr>
            </a:gs>
            <a:gs pos="35000">
              <a:schemeClr val="accent5">
                <a:hueOff val="-7095626"/>
                <a:satOff val="28436"/>
                <a:lumOff val="6163"/>
                <a:alphaOff val="0"/>
                <a:tint val="37000"/>
                <a:satMod val="300000"/>
              </a:schemeClr>
            </a:gs>
            <a:gs pos="100000">
              <a:schemeClr val="accent5">
                <a:hueOff val="-7095626"/>
                <a:satOff val="28436"/>
                <a:lumOff val="616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5D09D2D-3C1F-40D7-9402-2822B6F4E873}">
      <dsp:nvSpPr>
        <dsp:cNvPr id="0" name=""/>
        <dsp:cNvSpPr/>
      </dsp:nvSpPr>
      <dsp:spPr>
        <a:xfrm>
          <a:off x="3472179" y="1297154"/>
          <a:ext cx="785137" cy="628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095626"/>
                <a:satOff val="28436"/>
                <a:lumOff val="6163"/>
                <a:alphaOff val="0"/>
                <a:tint val="50000"/>
                <a:satMod val="300000"/>
              </a:schemeClr>
            </a:gs>
            <a:gs pos="35000">
              <a:schemeClr val="accent5">
                <a:hueOff val="-7095626"/>
                <a:satOff val="28436"/>
                <a:lumOff val="6163"/>
                <a:alphaOff val="0"/>
                <a:tint val="37000"/>
                <a:satMod val="300000"/>
              </a:schemeClr>
            </a:gs>
            <a:gs pos="100000">
              <a:schemeClr val="accent5">
                <a:hueOff val="-7095626"/>
                <a:satOff val="28436"/>
                <a:lumOff val="616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Surveys</a:t>
          </a:r>
        </a:p>
      </dsp:txBody>
      <dsp:txXfrm>
        <a:off x="3490576" y="1315551"/>
        <a:ext cx="748343" cy="591315"/>
      </dsp:txXfrm>
    </dsp:sp>
    <dsp:sp modelId="{C5BB9743-F6D3-4818-98B4-2D9AD6A14C01}">
      <dsp:nvSpPr>
        <dsp:cNvPr id="0" name=""/>
        <dsp:cNvSpPr/>
      </dsp:nvSpPr>
      <dsp:spPr>
        <a:xfrm rot="20057143">
          <a:off x="3041690" y="2518331"/>
          <a:ext cx="1489933" cy="31966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8514751"/>
                <a:satOff val="34124"/>
                <a:lumOff val="7395"/>
                <a:alphaOff val="0"/>
                <a:tint val="50000"/>
                <a:satMod val="300000"/>
              </a:schemeClr>
            </a:gs>
            <a:gs pos="35000">
              <a:schemeClr val="accent5">
                <a:hueOff val="-8514751"/>
                <a:satOff val="34124"/>
                <a:lumOff val="7395"/>
                <a:alphaOff val="0"/>
                <a:tint val="37000"/>
                <a:satMod val="300000"/>
              </a:schemeClr>
            </a:gs>
            <a:gs pos="100000">
              <a:schemeClr val="accent5">
                <a:hueOff val="-8514751"/>
                <a:satOff val="34124"/>
                <a:lumOff val="739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E5ED0D3-CE3A-49E2-973B-8810413884AE}">
      <dsp:nvSpPr>
        <dsp:cNvPr id="0" name=""/>
        <dsp:cNvSpPr/>
      </dsp:nvSpPr>
      <dsp:spPr>
        <a:xfrm>
          <a:off x="4065280" y="2040879"/>
          <a:ext cx="785137" cy="628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8514751"/>
                <a:satOff val="34124"/>
                <a:lumOff val="7395"/>
                <a:alphaOff val="0"/>
                <a:tint val="50000"/>
                <a:satMod val="300000"/>
              </a:schemeClr>
            </a:gs>
            <a:gs pos="35000">
              <a:schemeClr val="accent5">
                <a:hueOff val="-8514751"/>
                <a:satOff val="34124"/>
                <a:lumOff val="7395"/>
                <a:alphaOff val="0"/>
                <a:tint val="37000"/>
                <a:satMod val="300000"/>
              </a:schemeClr>
            </a:gs>
            <a:gs pos="100000">
              <a:schemeClr val="accent5">
                <a:hueOff val="-8514751"/>
                <a:satOff val="34124"/>
                <a:lumOff val="739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Calibrate</a:t>
          </a:r>
        </a:p>
      </dsp:txBody>
      <dsp:txXfrm>
        <a:off x="4083677" y="2059276"/>
        <a:ext cx="748343" cy="591315"/>
      </dsp:txXfrm>
    </dsp:sp>
    <dsp:sp modelId="{110AC36B-402D-4C59-9972-4005A7774128}">
      <dsp:nvSpPr>
        <dsp:cNvPr id="0" name=""/>
        <dsp:cNvSpPr/>
      </dsp:nvSpPr>
      <dsp:spPr>
        <a:xfrm>
          <a:off x="3179590" y="3122512"/>
          <a:ext cx="1489933" cy="31966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FB24D6-9D62-414E-AFDC-1BBF9A3911B3}">
      <dsp:nvSpPr>
        <dsp:cNvPr id="0" name=""/>
        <dsp:cNvSpPr/>
      </dsp:nvSpPr>
      <dsp:spPr>
        <a:xfrm>
          <a:off x="4276955" y="2968289"/>
          <a:ext cx="785137" cy="628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Working group</a:t>
          </a:r>
        </a:p>
      </dsp:txBody>
      <dsp:txXfrm>
        <a:off x="4295352" y="2986686"/>
        <a:ext cx="748343" cy="591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477DE-A442-4F48-ACA8-9B8F47A80130}">
      <dsp:nvSpPr>
        <dsp:cNvPr id="0" name=""/>
        <dsp:cNvSpPr/>
      </dsp:nvSpPr>
      <dsp:spPr>
        <a:xfrm rot="5400000">
          <a:off x="-193558" y="195890"/>
          <a:ext cx="1290387" cy="90327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V3.0</a:t>
          </a:r>
        </a:p>
      </dsp:txBody>
      <dsp:txXfrm rot="-5400000">
        <a:off x="1" y="453968"/>
        <a:ext cx="903271" cy="387116"/>
      </dsp:txXfrm>
    </dsp:sp>
    <dsp:sp modelId="{01DDE0B1-2BBB-4E9C-A313-086E867E861B}">
      <dsp:nvSpPr>
        <dsp:cNvPr id="0" name=""/>
        <dsp:cNvSpPr/>
      </dsp:nvSpPr>
      <dsp:spPr>
        <a:xfrm rot="5400000">
          <a:off x="2564322" y="-1658718"/>
          <a:ext cx="838752" cy="41608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Pure Prolog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slow, </a:t>
          </a:r>
          <a:r>
            <a:rPr lang="de-DE" sz="1600" kern="1200" dirty="0" err="1"/>
            <a:t>complicated</a:t>
          </a:r>
          <a:endParaRPr lang="de-DE" sz="1600" kern="1200" dirty="0"/>
        </a:p>
      </dsp:txBody>
      <dsp:txXfrm rot="-5400000">
        <a:off x="903272" y="43276"/>
        <a:ext cx="4119909" cy="756864"/>
      </dsp:txXfrm>
    </dsp:sp>
    <dsp:sp modelId="{8D7F975F-1369-43F6-8224-8F3B71706E83}">
      <dsp:nvSpPr>
        <dsp:cNvPr id="0" name=""/>
        <dsp:cNvSpPr/>
      </dsp:nvSpPr>
      <dsp:spPr>
        <a:xfrm rot="5400000">
          <a:off x="-193558" y="1340064"/>
          <a:ext cx="1290387" cy="903271"/>
        </a:xfrm>
        <a:prstGeom prst="chevron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V3.9</a:t>
          </a:r>
        </a:p>
      </dsp:txBody>
      <dsp:txXfrm rot="-5400000">
        <a:off x="1" y="1598142"/>
        <a:ext cx="903271" cy="387116"/>
      </dsp:txXfrm>
    </dsp:sp>
    <dsp:sp modelId="{C8235AFE-157A-4E09-A52C-6D68C4A93CFB}">
      <dsp:nvSpPr>
        <dsp:cNvPr id="0" name=""/>
        <dsp:cNvSpPr/>
      </dsp:nvSpPr>
      <dsp:spPr>
        <a:xfrm rot="5400000">
          <a:off x="2564322" y="-514544"/>
          <a:ext cx="838752" cy="41608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Many </a:t>
          </a:r>
          <a:r>
            <a:rPr lang="de-DE" sz="1600" kern="1200" dirty="0" err="1"/>
            <a:t>changes</a:t>
          </a:r>
          <a:r>
            <a:rPr lang="de-DE" sz="1600" kern="1200" dirty="0"/>
            <a:t> in </a:t>
          </a:r>
          <a:r>
            <a:rPr lang="de-DE" sz="1600" kern="1200" dirty="0" err="1"/>
            <a:t>the</a:t>
          </a:r>
          <a:r>
            <a:rPr lang="de-DE" sz="1600" kern="1200" dirty="0"/>
            <a:t> </a:t>
          </a:r>
          <a:r>
            <a:rPr lang="de-DE" sz="1600" kern="1200" dirty="0" err="1"/>
            <a:t>program</a:t>
          </a:r>
          <a:r>
            <a:rPr lang="de-DE" sz="1600" kern="1200" dirty="0"/>
            <a:t> (</a:t>
          </a:r>
          <a:r>
            <a:rPr lang="de-DE" sz="1600" kern="1200" dirty="0" err="1"/>
            <a:t>procedural</a:t>
          </a:r>
          <a:r>
            <a:rPr lang="de-DE" sz="1600" kern="1200" dirty="0"/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Validation: Same </a:t>
          </a:r>
          <a:r>
            <a:rPr lang="de-DE" sz="1600" kern="1200" dirty="0" err="1"/>
            <a:t>output</a:t>
          </a:r>
          <a:r>
            <a:rPr lang="de-DE" sz="1600" kern="1200" dirty="0"/>
            <a:t> </a:t>
          </a:r>
          <a:r>
            <a:rPr lang="de-DE" sz="1600" kern="1200" dirty="0" err="1"/>
            <a:t>as</a:t>
          </a:r>
          <a:r>
            <a:rPr lang="de-DE" sz="1600" kern="1200" dirty="0"/>
            <a:t> V3.0</a:t>
          </a:r>
        </a:p>
      </dsp:txBody>
      <dsp:txXfrm rot="-5400000">
        <a:off x="903272" y="1187450"/>
        <a:ext cx="4119909" cy="756864"/>
      </dsp:txXfrm>
    </dsp:sp>
    <dsp:sp modelId="{42E1CB8D-D868-4B13-8957-7968481E6A78}">
      <dsp:nvSpPr>
        <dsp:cNvPr id="0" name=""/>
        <dsp:cNvSpPr/>
      </dsp:nvSpPr>
      <dsp:spPr>
        <a:xfrm rot="5400000">
          <a:off x="-193558" y="2484238"/>
          <a:ext cx="1290387" cy="903271"/>
        </a:xfrm>
        <a:prstGeom prst="chevron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V4.0</a:t>
          </a:r>
        </a:p>
      </dsp:txBody>
      <dsp:txXfrm rot="-5400000">
        <a:off x="1" y="2742316"/>
        <a:ext cx="903271" cy="387116"/>
      </dsp:txXfrm>
    </dsp:sp>
    <dsp:sp modelId="{A33D3D95-CC4D-44F1-94B7-6A485FE38AA4}">
      <dsp:nvSpPr>
        <dsp:cNvPr id="0" name=""/>
        <dsp:cNvSpPr/>
      </dsp:nvSpPr>
      <dsp:spPr>
        <a:xfrm rot="5400000">
          <a:off x="2564322" y="629630"/>
          <a:ext cx="838752" cy="41608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Few</a:t>
          </a:r>
          <a:r>
            <a:rPr lang="de-DE" sz="1600" kern="1200" dirty="0"/>
            <a:t> </a:t>
          </a:r>
          <a:r>
            <a:rPr lang="de-DE" sz="1600" kern="1200" dirty="0" err="1"/>
            <a:t>changes</a:t>
          </a:r>
          <a:r>
            <a:rPr lang="de-DE" sz="1600" kern="1200" dirty="0"/>
            <a:t> </a:t>
          </a:r>
          <a:r>
            <a:rPr lang="de-DE" sz="1600" kern="1200" dirty="0" err="1"/>
            <a:t>for</a:t>
          </a:r>
          <a:r>
            <a:rPr lang="de-DE" sz="1600" kern="1200" dirty="0"/>
            <a:t> </a:t>
          </a:r>
          <a:r>
            <a:rPr lang="de-DE" sz="1600" kern="1200" dirty="0" err="1"/>
            <a:t>consistency</a:t>
          </a:r>
          <a:r>
            <a:rPr lang="de-DE" sz="1600" kern="1200" dirty="0"/>
            <a:t>, </a:t>
          </a:r>
          <a:r>
            <a:rPr lang="de-DE" sz="1600" kern="1200" dirty="0" err="1"/>
            <a:t>improvements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Validation: code review, </a:t>
          </a:r>
          <a:r>
            <a:rPr lang="de-DE" sz="1600" kern="1200" dirty="0" err="1"/>
            <a:t>coverage</a:t>
          </a:r>
          <a:r>
            <a:rPr lang="de-DE" sz="1600" kern="1200" dirty="0"/>
            <a:t> </a:t>
          </a:r>
          <a:r>
            <a:rPr lang="de-DE" sz="1600" kern="1200" dirty="0" err="1"/>
            <a:t>estimates</a:t>
          </a:r>
          <a:endParaRPr lang="de-DE" sz="1600" kern="1200" dirty="0"/>
        </a:p>
      </dsp:txBody>
      <dsp:txXfrm rot="-5400000">
        <a:off x="903272" y="2331624"/>
        <a:ext cx="4119909" cy="756864"/>
      </dsp:txXfrm>
    </dsp:sp>
    <dsp:sp modelId="{46F98F2B-2370-41D6-8810-25F7E45FACD9}">
      <dsp:nvSpPr>
        <dsp:cNvPr id="0" name=""/>
        <dsp:cNvSpPr/>
      </dsp:nvSpPr>
      <dsp:spPr>
        <a:xfrm rot="5400000">
          <a:off x="-193558" y="3628413"/>
          <a:ext cx="1290387" cy="903271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V4.0 in R</a:t>
          </a:r>
        </a:p>
      </dsp:txBody>
      <dsp:txXfrm rot="-5400000">
        <a:off x="1" y="3886491"/>
        <a:ext cx="903271" cy="387116"/>
      </dsp:txXfrm>
    </dsp:sp>
    <dsp:sp modelId="{BFA8F73E-C20D-4A8B-8256-64807B2CE222}">
      <dsp:nvSpPr>
        <dsp:cNvPr id="0" name=""/>
        <dsp:cNvSpPr/>
      </dsp:nvSpPr>
      <dsp:spPr>
        <a:xfrm rot="5400000">
          <a:off x="2564322" y="1773804"/>
          <a:ext cx="838752" cy="41608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Many </a:t>
          </a:r>
          <a:r>
            <a:rPr lang="de-DE" sz="1600" kern="1200" dirty="0" err="1"/>
            <a:t>changes</a:t>
          </a:r>
          <a:r>
            <a:rPr lang="de-DE" sz="1600" kern="1200" dirty="0"/>
            <a:t> (R </a:t>
          </a:r>
          <a:r>
            <a:rPr lang="de-DE" sz="1600" kern="1200" dirty="0" err="1"/>
            <a:t>differs</a:t>
          </a:r>
          <a:r>
            <a:rPr lang="de-DE" sz="1600" kern="1200" dirty="0"/>
            <a:t> a </a:t>
          </a:r>
          <a:r>
            <a:rPr lang="de-DE" sz="1600" kern="1200" dirty="0" err="1"/>
            <a:t>lot</a:t>
          </a:r>
          <a:r>
            <a:rPr lang="de-DE" sz="1600" kern="1200" dirty="0"/>
            <a:t> </a:t>
          </a:r>
          <a:r>
            <a:rPr lang="de-DE" sz="1600" kern="1200" dirty="0" err="1"/>
            <a:t>from</a:t>
          </a:r>
          <a:r>
            <a:rPr lang="de-DE" sz="1600" kern="1200" dirty="0"/>
            <a:t> Prolog)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Validation: Same </a:t>
          </a:r>
          <a:r>
            <a:rPr lang="de-DE" sz="1600" kern="1200" dirty="0" err="1"/>
            <a:t>output</a:t>
          </a:r>
          <a:r>
            <a:rPr lang="de-DE" sz="1600" kern="1200" dirty="0"/>
            <a:t> </a:t>
          </a:r>
          <a:r>
            <a:rPr lang="de-DE" sz="1600" kern="1200" dirty="0" err="1"/>
            <a:t>as</a:t>
          </a:r>
          <a:r>
            <a:rPr lang="de-DE" sz="1600" kern="1200" dirty="0"/>
            <a:t> V4.0</a:t>
          </a:r>
        </a:p>
      </dsp:txBody>
      <dsp:txXfrm rot="-5400000">
        <a:off x="903272" y="3475798"/>
        <a:ext cx="4119909" cy="756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BB04383-A758-5A88-6D5B-4AC170568A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CDD3DA-7F47-D58A-AB73-DB9BEE25E5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de-DE"/>
              <a:t>SFT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08458C-787D-530D-B7D9-217889248D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342886-D148-D92A-D6AA-07D2D0B542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6DC0E-CF1B-4D3A-994B-1743D2783D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9513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de-DE"/>
              <a:t>SFT</a:t>
            </a:r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9C359-90AA-4029-AA3D-B09D7AB72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01882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DE"/>
              <a:t>SFT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97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DE"/>
              <a:t>SFT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98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DE"/>
              <a:t>SFT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55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DE"/>
              <a:t>SFT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93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DE"/>
              <a:t>SFT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82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DE"/>
              <a:t>SFT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30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DE"/>
              <a:t>SFT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3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DE"/>
              <a:t>SFT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6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DE"/>
              <a:t>SFT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47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DE"/>
              <a:t>SFT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44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DE"/>
              <a:t>SFT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DE"/>
              <a:t>SFT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24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DE"/>
              <a:t>SFT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93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DE"/>
              <a:t>SFT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47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DE"/>
              <a:t>SFT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02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5056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5083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5908431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29383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de-DE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34208"/>
            <a:ext cx="8229600" cy="4994030"/>
          </a:xfrm>
        </p:spPr>
        <p:txBody>
          <a:bodyPr>
            <a:normAutofit/>
          </a:bodyPr>
          <a:lstStyle>
            <a:lvl1pPr marL="432000" indent="-432000">
              <a:defRPr sz="2400"/>
            </a:lvl1pPr>
            <a:lvl2pPr marL="432000" indent="-432000">
              <a:buFont typeface="Wingdings" panose="05000000000000000000" pitchFamily="2" charset="2"/>
              <a:buChar char="§"/>
              <a:defRPr sz="2400"/>
            </a:lvl2pPr>
          </a:lstStyle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de-DE" noProof="0" smtClean="0"/>
              <a:t>18.12.2023</a:t>
            </a:fld>
            <a:endParaRPr lang="de-D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de-DE" noProof="0" smtClean="0"/>
              <a:t>18.12.2023</a:t>
            </a:fld>
            <a:endParaRPr lang="de-D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4325353" cy="1026624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de-DE" noProof="0"/>
              <a:t>C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98588"/>
            <a:ext cx="3006969" cy="472757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 marL="342000" indent="-342000">
              <a:buFont typeface="Wingdings" panose="05000000000000000000" pitchFamily="2" charset="2"/>
              <a:buChar char="§"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622431" y="1398588"/>
            <a:ext cx="5064369" cy="472757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de-DE" noProof="0" smtClean="0"/>
              <a:t>18.12.2023</a:t>
            </a:fld>
            <a:endParaRPr lang="de-D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de-DE" noProof="0" smtClean="0"/>
              <a:t>18.12.2023</a:t>
            </a:fld>
            <a:endParaRPr lang="de-DE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5056"/>
            <a:ext cx="7772400" cy="1470025"/>
          </a:xfrm>
        </p:spPr>
        <p:txBody>
          <a:bodyPr/>
          <a:lstStyle/>
          <a:p>
            <a:pPr lvl="0"/>
            <a:r>
              <a:rPr lang="en-US" dirty="0"/>
              <a:t>WUENIC implementation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50831"/>
            <a:ext cx="6400800" cy="1752600"/>
          </a:xfrm>
        </p:spPr>
        <p:txBody>
          <a:bodyPr>
            <a:normAutofit fontScale="92500" lnSpcReduction="20000"/>
          </a:bodyPr>
          <a:lstStyle/>
          <a:p>
            <a:pPr lvl="0"/>
            <a:br>
              <a:rPr lang="en-US" dirty="0"/>
            </a:br>
            <a:br>
              <a:rPr lang="en-US" dirty="0"/>
            </a:br>
            <a:r>
              <a:rPr lang="en-US" dirty="0"/>
              <a:t>Matthias </a:t>
            </a:r>
            <a:r>
              <a:rPr lang="en-US" dirty="0" err="1"/>
              <a:t>Gondan</a:t>
            </a:r>
            <a:endParaRPr lang="en-US" dirty="0"/>
          </a:p>
          <a:p>
            <a:pPr lvl="0"/>
            <a:r>
              <a:rPr lang="en-US" dirty="0"/>
              <a:t>University of Innsbruck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5908431" cy="365125"/>
          </a:xfrm>
        </p:spPr>
        <p:txBody>
          <a:bodyPr/>
          <a:lstStyle/>
          <a:p>
            <a:pPr lvl="0"/>
            <a:r>
              <a:rPr lang="en-US" dirty="0"/>
              <a:t>8 Dec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92E99-4C82-41CC-B820-86D0F495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 in Prolog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AF896E-DC51-075D-9ACD-1604B0623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V3.9</a:t>
            </a:r>
          </a:p>
          <a:p>
            <a:pPr marL="0" indent="0">
              <a:buNone/>
            </a:pPr>
            <a:r>
              <a:rPr lang="en-US" dirty="0"/>
              <a:t>V4.0</a:t>
            </a:r>
          </a:p>
        </p:txBody>
      </p:sp>
    </p:spTree>
    <p:extLst>
      <p:ext uri="{BB962C8B-B14F-4D97-AF65-F5344CB8AC3E}">
        <p14:creationId xmlns:p14="http://schemas.microsoft.com/office/powerpoint/2010/main" val="280886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92E99-4C82-41CC-B820-86D0F495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plan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AF896E-DC51-075D-9ACD-1604B0623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98588"/>
            <a:ext cx="3006969" cy="5459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Several steps</a:t>
            </a:r>
          </a:p>
          <a:p>
            <a:pPr marL="0" indent="0">
              <a:buNone/>
            </a:pPr>
            <a:r>
              <a:rPr lang="en-US" dirty="0"/>
              <a:t>Either</a:t>
            </a:r>
          </a:p>
          <a:p>
            <a:r>
              <a:rPr lang="en-US" dirty="0"/>
              <a:t>many changes in the program</a:t>
            </a:r>
          </a:p>
          <a:p>
            <a:r>
              <a:rPr lang="en-US" dirty="0"/>
              <a:t>output must stay the same</a:t>
            </a:r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Alternatively</a:t>
            </a:r>
          </a:p>
          <a:p>
            <a:r>
              <a:rPr lang="en-US" dirty="0"/>
              <a:t>Few changes in the program (that can be inspected)</a:t>
            </a:r>
          </a:p>
          <a:p>
            <a:r>
              <a:rPr lang="en-US" dirty="0"/>
              <a:t>output may differ, but coverage must stay the same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3A089426-D5A3-7823-BAA9-C183AA4C531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48852043"/>
              </p:ext>
            </p:extLst>
          </p:nvPr>
        </p:nvGraphicFramePr>
        <p:xfrm>
          <a:off x="3622675" y="1398588"/>
          <a:ext cx="5064125" cy="472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8054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92E99-4C82-41CC-B820-86D0F495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V3.0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AF896E-DC51-075D-9ACD-1604B0623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98588"/>
            <a:ext cx="3006969" cy="5459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“Pure Prolog”, but slow and complicated due to many changes over the years.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5654F8-1928-3FC8-00CA-3C34F93A1F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Pure Prolog</a:t>
            </a:r>
          </a:p>
          <a:p>
            <a:r>
              <a:rPr lang="en-US" b="0" dirty="0"/>
              <a:t>parent(</a:t>
            </a:r>
            <a:r>
              <a:rPr lang="en-US" b="0" dirty="0" err="1"/>
              <a:t>fred</a:t>
            </a:r>
            <a:r>
              <a:rPr lang="en-US" b="0" dirty="0"/>
              <a:t>, </a:t>
            </a:r>
            <a:r>
              <a:rPr lang="en-US" b="0" dirty="0" err="1"/>
              <a:t>susan</a:t>
            </a:r>
            <a:r>
              <a:rPr lang="en-US" b="0" dirty="0"/>
              <a:t>).</a:t>
            </a:r>
            <a:br>
              <a:rPr lang="en-US" b="0" dirty="0"/>
            </a:br>
            <a:r>
              <a:rPr lang="en-US" b="0" dirty="0"/>
              <a:t>parent(</a:t>
            </a:r>
            <a:r>
              <a:rPr lang="en-US" b="0" dirty="0" err="1"/>
              <a:t>susan</a:t>
            </a:r>
            <a:r>
              <a:rPr lang="en-US" b="0" dirty="0"/>
              <a:t>, wolf).</a:t>
            </a:r>
          </a:p>
          <a:p>
            <a:r>
              <a:rPr lang="en-US" b="0" dirty="0"/>
              <a:t>ancestor(A, X) :-</a:t>
            </a:r>
            <a:br>
              <a:rPr lang="en-US" b="0" dirty="0"/>
            </a:br>
            <a:r>
              <a:rPr lang="en-US" b="0" dirty="0"/>
              <a:t>    parent(A, X).</a:t>
            </a:r>
          </a:p>
          <a:p>
            <a:r>
              <a:rPr lang="en-US" b="0" dirty="0"/>
              <a:t>ancestor(A, Y) :-</a:t>
            </a:r>
            <a:br>
              <a:rPr lang="en-US" b="0" dirty="0"/>
            </a:br>
            <a:r>
              <a:rPr lang="en-US" b="0" dirty="0"/>
              <a:t>    parent(A, X),</a:t>
            </a:r>
            <a:br>
              <a:rPr lang="en-US" b="0" dirty="0"/>
            </a:br>
            <a:r>
              <a:rPr lang="en-US" b="0" dirty="0"/>
              <a:t>    ancestor(X, Y).</a:t>
            </a:r>
          </a:p>
          <a:p>
            <a:endParaRPr lang="en-US" b="0" dirty="0"/>
          </a:p>
          <a:p>
            <a:r>
              <a:rPr lang="en-US" dirty="0"/>
              <a:t>Query</a:t>
            </a:r>
          </a:p>
          <a:p>
            <a:r>
              <a:rPr lang="en-US" b="0" dirty="0"/>
              <a:t>Purely relational, no real input or output arguments, query yields all possible solutions.</a:t>
            </a:r>
          </a:p>
          <a:p>
            <a:endParaRPr lang="en-US" dirty="0"/>
          </a:p>
          <a:p>
            <a:r>
              <a:rPr lang="en-US" b="0" dirty="0"/>
              <a:t>?- ancestor(A, wolf).</a:t>
            </a:r>
            <a:br>
              <a:rPr lang="en-US" b="0" dirty="0"/>
            </a:br>
            <a:r>
              <a:rPr lang="en-US" b="0" dirty="0"/>
              <a:t>A = </a:t>
            </a:r>
            <a:r>
              <a:rPr lang="en-US" b="0" dirty="0" err="1"/>
              <a:t>susan</a:t>
            </a:r>
            <a:r>
              <a:rPr lang="en-US" b="0" dirty="0"/>
              <a:t> ;</a:t>
            </a:r>
            <a:br>
              <a:rPr lang="en-US" b="0" dirty="0"/>
            </a:br>
            <a:r>
              <a:rPr lang="en-US" b="0" dirty="0"/>
              <a:t>A = </a:t>
            </a:r>
            <a:r>
              <a:rPr lang="en-US" b="0" dirty="0" err="1"/>
              <a:t>fred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7660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92E99-4C82-41CC-B820-86D0F495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V3.9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AF896E-DC51-075D-9ACD-1604B0623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98588"/>
            <a:ext cx="3006969" cy="5459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Reimplement the Prolog program, simplify things, use “procedural Prolog” instead of “pure Prolog”.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5654F8-1928-3FC8-00CA-3C34F93A1F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Procedural Prolog</a:t>
            </a:r>
          </a:p>
          <a:p>
            <a:r>
              <a:rPr lang="en-US" b="0" dirty="0"/>
              <a:t>fib(0, X) :-</a:t>
            </a:r>
            <a:br>
              <a:rPr lang="en-US" b="0" dirty="0"/>
            </a:br>
            <a:r>
              <a:rPr lang="en-US" b="0" dirty="0"/>
              <a:t>    !, X is 1.</a:t>
            </a:r>
          </a:p>
          <a:p>
            <a:r>
              <a:rPr lang="en-US" b="0" dirty="0"/>
              <a:t>fib(1, X) :-</a:t>
            </a:r>
            <a:br>
              <a:rPr lang="en-US" b="0" dirty="0"/>
            </a:br>
            <a:r>
              <a:rPr lang="en-US" b="0" dirty="0"/>
              <a:t>    !, X is 1.</a:t>
            </a:r>
          </a:p>
          <a:p>
            <a:r>
              <a:rPr lang="en-US" b="0" dirty="0"/>
              <a:t>fib(A, X) :-</a:t>
            </a:r>
            <a:br>
              <a:rPr lang="en-US" b="0" dirty="0"/>
            </a:br>
            <a:r>
              <a:rPr lang="en-US" b="0" dirty="0"/>
              <a:t>    A1 is A – 1, fib(A1, F1),</a:t>
            </a:r>
            <a:br>
              <a:rPr lang="en-US" b="0" dirty="0"/>
            </a:br>
            <a:r>
              <a:rPr lang="en-US" b="0" dirty="0"/>
              <a:t>    A2 is A – 2, fib(A2, F2),</a:t>
            </a:r>
            <a:br>
              <a:rPr lang="en-US" b="0" dirty="0"/>
            </a:br>
            <a:r>
              <a:rPr lang="en-US" b="0" dirty="0"/>
              <a:t>    X is F1 + F2.</a:t>
            </a:r>
          </a:p>
          <a:p>
            <a:endParaRPr lang="en-US" b="0" dirty="0"/>
          </a:p>
          <a:p>
            <a:r>
              <a:rPr lang="en-US" dirty="0"/>
              <a:t>Query</a:t>
            </a:r>
          </a:p>
          <a:p>
            <a:r>
              <a:rPr lang="en-US" b="0" dirty="0"/>
              <a:t>Input left, output right. Special cases: check condition with “guards”, then cut (!) and commit to the unification of output arguments. The default case is handled in the end.</a:t>
            </a:r>
          </a:p>
          <a:p>
            <a:endParaRPr lang="en-US" dirty="0"/>
          </a:p>
          <a:p>
            <a:r>
              <a:rPr lang="en-US" b="0" dirty="0"/>
              <a:t>?- fib(5, X).</a:t>
            </a:r>
            <a:br>
              <a:rPr lang="en-US" b="0" dirty="0"/>
            </a:br>
            <a:r>
              <a:rPr lang="en-US" b="0" dirty="0"/>
              <a:t>X = 10</a:t>
            </a:r>
          </a:p>
        </p:txBody>
      </p:sp>
    </p:spTree>
    <p:extLst>
      <p:ext uri="{BB962C8B-B14F-4D97-AF65-F5344CB8AC3E}">
        <p14:creationId xmlns:p14="http://schemas.microsoft.com/office/powerpoint/2010/main" val="3712982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92E99-4C82-41CC-B820-86D0F495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AF896E-DC51-075D-9ACD-1604B0623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98588"/>
            <a:ext cx="3006969" cy="54594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V3.9 should produce </a:t>
            </a:r>
            <a:r>
              <a:rPr lang="en-US" b="1" i="1" dirty="0"/>
              <a:t>exactly the same output </a:t>
            </a:r>
            <a:r>
              <a:rPr lang="en-US" dirty="0"/>
              <a:t>as V3.0.</a:t>
            </a:r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Here, it is validated with the SHA1 checksum for the output files of each country.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5654F8-1928-3FC8-00CA-3C34F93A1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22431" y="274639"/>
            <a:ext cx="5064369" cy="31543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estimate.bat</a:t>
            </a:r>
          </a:p>
          <a:p>
            <a:r>
              <a:rPr lang="en-US" b="0" dirty="0"/>
              <a:t>call xsb64 --</a:t>
            </a:r>
            <a:r>
              <a:rPr lang="en-US" b="0" dirty="0" err="1"/>
              <a:t>quietload</a:t>
            </a:r>
            <a:r>
              <a:rPr lang="en-US" b="0" dirty="0"/>
              <a:t> --</a:t>
            </a:r>
            <a:r>
              <a:rPr lang="en-US" b="0" dirty="0" err="1"/>
              <a:t>nobanner</a:t>
            </a:r>
            <a:r>
              <a:rPr lang="en-US" b="0" dirty="0"/>
              <a:t> --</a:t>
            </a:r>
            <a:r>
              <a:rPr lang="en-US" b="0" dirty="0" err="1"/>
              <a:t>noprompt</a:t>
            </a:r>
            <a:r>
              <a:rPr lang="en-US" b="0" dirty="0"/>
              <a:t> -e "consult('</a:t>
            </a:r>
            <a:r>
              <a:rPr lang="en-US" b="0" dirty="0" err="1"/>
              <a:t>xsb</a:t>
            </a:r>
            <a:r>
              <a:rPr lang="en-US" b="0" dirty="0"/>
              <a:t>/wuenic_ver_3.pl'), consult('</a:t>
            </a:r>
            <a:r>
              <a:rPr lang="en-US" b="0" dirty="0" err="1"/>
              <a:t>xsb</a:t>
            </a:r>
            <a:r>
              <a:rPr lang="en-US" b="0" dirty="0"/>
              <a:t>/%1'), estimate, halt." 2&gt;warn30.txt</a:t>
            </a:r>
          </a:p>
          <a:p>
            <a:r>
              <a:rPr lang="en-US" b="0" dirty="0"/>
              <a:t>call xsb64 --</a:t>
            </a:r>
            <a:r>
              <a:rPr lang="en-US" b="0" dirty="0" err="1"/>
              <a:t>quietload</a:t>
            </a:r>
            <a:r>
              <a:rPr lang="en-US" b="0" dirty="0"/>
              <a:t> --</a:t>
            </a:r>
            <a:r>
              <a:rPr lang="en-US" b="0" dirty="0" err="1"/>
              <a:t>nobanner</a:t>
            </a:r>
            <a:r>
              <a:rPr lang="en-US" b="0" dirty="0"/>
              <a:t> --</a:t>
            </a:r>
            <a:r>
              <a:rPr lang="en-US" b="0" dirty="0" err="1"/>
              <a:t>noprompt</a:t>
            </a:r>
            <a:r>
              <a:rPr lang="en-US" b="0" dirty="0"/>
              <a:t> -e "consult('</a:t>
            </a:r>
            <a:r>
              <a:rPr lang="en-US" b="0" dirty="0" err="1"/>
              <a:t>xsb</a:t>
            </a:r>
            <a:r>
              <a:rPr lang="en-US" b="0" dirty="0"/>
              <a:t>/wuenic_ver_3_9.P'), consult('</a:t>
            </a:r>
            <a:r>
              <a:rPr lang="en-US" b="0" dirty="0" err="1"/>
              <a:t>xsb</a:t>
            </a:r>
            <a:r>
              <a:rPr lang="en-US" b="0" dirty="0"/>
              <a:t>/%1'), estimate, halt." 2&gt;warn39.txt</a:t>
            </a:r>
          </a:p>
          <a:p>
            <a:r>
              <a:rPr lang="en-US" b="0" dirty="0"/>
              <a:t>…</a:t>
            </a:r>
          </a:p>
          <a:p>
            <a:r>
              <a:rPr lang="en-US" b="0" dirty="0" err="1"/>
              <a:t>swipl</a:t>
            </a:r>
            <a:r>
              <a:rPr lang="en-US" b="0" dirty="0"/>
              <a:t> -g "(file_sha1('out/%1.v30.txt', V30), </a:t>
            </a:r>
            <a:br>
              <a:rPr lang="en-US" b="0" dirty="0"/>
            </a:br>
            <a:r>
              <a:rPr lang="en-US" b="0" dirty="0"/>
              <a:t>    file_sha1('out/%1.v39.txt', V39),</a:t>
            </a:r>
            <a:br>
              <a:rPr lang="en-US" b="0" dirty="0"/>
            </a:br>
            <a:r>
              <a:rPr lang="en-US" b="0" dirty="0"/>
              <a:t>    </a:t>
            </a:r>
            <a:r>
              <a:rPr lang="en-US" b="0" dirty="0" err="1"/>
              <a:t>writeln</a:t>
            </a:r>
            <a:r>
              <a:rPr lang="en-US" b="0" dirty="0"/>
              <a:t>(V30-v30),</a:t>
            </a:r>
            <a:br>
              <a:rPr lang="en-US" b="0" dirty="0"/>
            </a:br>
            <a:r>
              <a:rPr lang="en-US" b="0" dirty="0"/>
              <a:t>    </a:t>
            </a:r>
            <a:r>
              <a:rPr lang="en-US" b="0" dirty="0" err="1"/>
              <a:t>writeln</a:t>
            </a:r>
            <a:r>
              <a:rPr lang="en-US" b="0" dirty="0"/>
              <a:t>(V39-v39))" -g halt</a:t>
            </a:r>
          </a:p>
          <a:p>
            <a:endParaRPr lang="en-US" b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E1C376B-4F5B-E58D-5FB5-B36CF9E86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864" y="3761118"/>
            <a:ext cx="4867760" cy="2725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6B83E94-82AC-5A69-5469-1D57D0ADB59F}"/>
              </a:ext>
            </a:extLst>
          </p:cNvPr>
          <p:cNvCxnSpPr/>
          <p:nvPr/>
        </p:nvCxnSpPr>
        <p:spPr>
          <a:xfrm flipH="1" flipV="1">
            <a:off x="5598544" y="5401544"/>
            <a:ext cx="335767" cy="110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358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92E99-4C82-41CC-B820-86D0F495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V4.0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AF896E-DC51-075D-9ACD-1604B0623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98588"/>
            <a:ext cx="3006969" cy="5459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Several cleanups </a:t>
            </a:r>
            <a:r>
              <a:rPr lang="en-US" dirty="0" err="1"/>
              <a:t>w.r.t.</a:t>
            </a:r>
            <a:r>
              <a:rPr lang="en-US" dirty="0"/>
              <a:t> V3.9, for example:</a:t>
            </a:r>
          </a:p>
          <a:p>
            <a:r>
              <a:rPr lang="en-US" dirty="0"/>
              <a:t>Fix inconsistent output</a:t>
            </a:r>
          </a:p>
          <a:p>
            <a:r>
              <a:rPr lang="en-US" dirty="0"/>
              <a:t>Simplify comments</a:t>
            </a:r>
          </a:p>
          <a:p>
            <a:r>
              <a:rPr lang="en-US" dirty="0"/>
              <a:t>Suppress some comments (e.g., survey-specific comments for surveys that were excluded anyway)</a:t>
            </a:r>
          </a:p>
          <a:p>
            <a:r>
              <a:rPr lang="en-US" dirty="0"/>
              <a:t>Group comments that belong together</a:t>
            </a:r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B9B848ED-0E3A-46D8-C4EB-DEF19EBD98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39416" y="1061050"/>
            <a:ext cx="5230642" cy="5402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9317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92E99-4C82-41CC-B820-86D0F495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AF896E-DC51-075D-9ACD-1604B0623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98588"/>
            <a:ext cx="3006969" cy="5459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Minimalistic changes between V3.9 and V4.0 allow manual code review. Output may differ, but coverage estimates must not change.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A99C13-20F7-368F-27B7-6792FB0F2A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estimate.bat</a:t>
            </a:r>
          </a:p>
          <a:p>
            <a:r>
              <a:rPr lang="de-DE" b="0" dirty="0"/>
              <a:t>…</a:t>
            </a:r>
          </a:p>
          <a:p>
            <a:r>
              <a:rPr lang="de-DE" b="0" dirty="0" err="1"/>
              <a:t>call</a:t>
            </a:r>
            <a:r>
              <a:rPr lang="de-DE" b="0" dirty="0"/>
              <a:t> xsb64 --</a:t>
            </a:r>
            <a:r>
              <a:rPr lang="de-DE" b="0" dirty="0" err="1"/>
              <a:t>quietload</a:t>
            </a:r>
            <a:r>
              <a:rPr lang="de-DE" b="0" dirty="0"/>
              <a:t> --</a:t>
            </a:r>
            <a:r>
              <a:rPr lang="de-DE" b="0" dirty="0" err="1"/>
              <a:t>nobanner</a:t>
            </a:r>
            <a:r>
              <a:rPr lang="de-DE" b="0" dirty="0"/>
              <a:t> --</a:t>
            </a:r>
            <a:r>
              <a:rPr lang="de-DE" b="0" dirty="0" err="1"/>
              <a:t>noprompt</a:t>
            </a:r>
            <a:r>
              <a:rPr lang="de-DE" b="0" dirty="0"/>
              <a:t> -e "</a:t>
            </a:r>
            <a:r>
              <a:rPr lang="de-DE" b="0" dirty="0" err="1"/>
              <a:t>consult</a:t>
            </a:r>
            <a:r>
              <a:rPr lang="de-DE" b="0" dirty="0"/>
              <a:t>('</a:t>
            </a:r>
            <a:r>
              <a:rPr lang="de-DE" b="0" dirty="0" err="1"/>
              <a:t>xsb</a:t>
            </a:r>
            <a:r>
              <a:rPr lang="de-DE" b="0" dirty="0"/>
              <a:t>/wuenic_ver_3_9.P'), </a:t>
            </a:r>
            <a:r>
              <a:rPr lang="de-DE" b="0" dirty="0" err="1"/>
              <a:t>consult</a:t>
            </a:r>
            <a:r>
              <a:rPr lang="de-DE" b="0" dirty="0"/>
              <a:t>('</a:t>
            </a:r>
            <a:r>
              <a:rPr lang="de-DE" b="0" dirty="0" err="1"/>
              <a:t>xsb</a:t>
            </a:r>
            <a:r>
              <a:rPr lang="de-DE" b="0" dirty="0"/>
              <a:t>/%1'), </a:t>
            </a:r>
            <a:r>
              <a:rPr lang="de-DE" b="0" dirty="0" err="1"/>
              <a:t>estimate</a:t>
            </a:r>
            <a:r>
              <a:rPr lang="de-DE" b="0" dirty="0"/>
              <a:t>, halt."</a:t>
            </a:r>
          </a:p>
          <a:p>
            <a:r>
              <a:rPr lang="de-DE" b="0" dirty="0" err="1"/>
              <a:t>swipl</a:t>
            </a:r>
            <a:r>
              <a:rPr lang="de-DE" b="0" dirty="0"/>
              <a:t> -g "</a:t>
            </a:r>
            <a:r>
              <a:rPr lang="de-DE" b="0" dirty="0" err="1"/>
              <a:t>consult</a:t>
            </a:r>
            <a:r>
              <a:rPr lang="de-DE" b="0" dirty="0"/>
              <a:t>('</a:t>
            </a:r>
            <a:r>
              <a:rPr lang="de-DE" b="0" dirty="0" err="1"/>
              <a:t>xsb</a:t>
            </a:r>
            <a:r>
              <a:rPr lang="de-DE" b="0" dirty="0"/>
              <a:t>/wuenic_ver_4.pl'), </a:t>
            </a:r>
            <a:r>
              <a:rPr lang="de-DE" b="0" dirty="0" err="1"/>
              <a:t>consult</a:t>
            </a:r>
            <a:r>
              <a:rPr lang="de-DE" b="0" dirty="0"/>
              <a:t>('</a:t>
            </a:r>
            <a:r>
              <a:rPr lang="de-DE" b="0" dirty="0" err="1"/>
              <a:t>xsb</a:t>
            </a:r>
            <a:r>
              <a:rPr lang="de-DE" b="0" dirty="0"/>
              <a:t>/%1'), </a:t>
            </a:r>
            <a:r>
              <a:rPr lang="de-DE" b="0" dirty="0" err="1"/>
              <a:t>estimate</a:t>
            </a:r>
            <a:r>
              <a:rPr lang="de-DE" b="0" dirty="0"/>
              <a:t>" -g halt</a:t>
            </a:r>
          </a:p>
          <a:p>
            <a:r>
              <a:rPr lang="de-DE" b="0" dirty="0"/>
              <a:t>…</a:t>
            </a:r>
          </a:p>
          <a:p>
            <a:r>
              <a:rPr lang="de-DE" b="0" dirty="0"/>
              <a:t>R --</a:t>
            </a:r>
            <a:r>
              <a:rPr lang="de-DE" b="0" dirty="0" err="1"/>
              <a:t>quiet</a:t>
            </a:r>
            <a:r>
              <a:rPr lang="de-DE" b="0" dirty="0"/>
              <a:t> --</a:t>
            </a:r>
            <a:r>
              <a:rPr lang="de-DE" b="0" dirty="0" err="1"/>
              <a:t>no</a:t>
            </a:r>
            <a:r>
              <a:rPr lang="de-DE" b="0" dirty="0"/>
              <a:t>-echo --file=R\</a:t>
            </a:r>
            <a:r>
              <a:rPr lang="de-DE" b="0" dirty="0" err="1"/>
              <a:t>diff.R</a:t>
            </a:r>
            <a:r>
              <a:rPr lang="de-DE" b="0" dirty="0"/>
              <a:t> --args %1</a:t>
            </a:r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EF1862D-B89B-E0DD-B209-EAC8BD686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93" y="3925020"/>
            <a:ext cx="4867760" cy="2725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C12D557-0272-7EA9-83F6-6A47F85C87D3}"/>
              </a:ext>
            </a:extLst>
          </p:cNvPr>
          <p:cNvCxnSpPr/>
          <p:nvPr/>
        </p:nvCxnSpPr>
        <p:spPr>
          <a:xfrm flipH="1" flipV="1">
            <a:off x="2777706" y="6126163"/>
            <a:ext cx="335767" cy="110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669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92E99-4C82-41CC-B820-86D0F495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 session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AF896E-DC51-075D-9ACD-1604B0623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98588"/>
            <a:ext cx="3006969" cy="5459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Todo list</a:t>
            </a:r>
          </a:p>
          <a:p>
            <a:r>
              <a:rPr lang="en-US" dirty="0"/>
              <a:t>Install XSB prolog and add it to the PATH</a:t>
            </a:r>
          </a:p>
          <a:p>
            <a:r>
              <a:rPr lang="en-US" dirty="0"/>
              <a:t>Install SWI-Prolog, but </a:t>
            </a:r>
            <a:r>
              <a:rPr lang="en-US" dirty="0">
                <a:highlight>
                  <a:srgbClr val="FFFF00"/>
                </a:highlight>
              </a:rPr>
              <a:t>do not</a:t>
            </a:r>
            <a:r>
              <a:rPr lang="en-US" dirty="0"/>
              <a:t> add it to the PATH</a:t>
            </a:r>
          </a:p>
          <a:p>
            <a:r>
              <a:rPr lang="en-US" dirty="0"/>
              <a:t>adjust estimate.bat</a:t>
            </a:r>
          </a:p>
          <a:p>
            <a:r>
              <a:rPr lang="en-US" dirty="0"/>
              <a:t>Run validation on your computer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4FA65F-3640-FC66-3766-0A7AD8014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693" y="431320"/>
            <a:ext cx="5203863" cy="5520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533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4325353" cy="1026624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98588"/>
            <a:ext cx="3006969" cy="4727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WUENIC estimates* are based on a complex set of rules that take into account the situation of the administration in the member states.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*and confidence ratings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7B4C505B-ED07-0774-D096-67C71A4C9E5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0376973"/>
              </p:ext>
            </p:extLst>
          </p:nvPr>
        </p:nvGraphicFramePr>
        <p:xfrm>
          <a:off x="3622675" y="1398588"/>
          <a:ext cx="5064125" cy="472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92E99-4C82-41CC-B820-86D0F495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Formalization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AF896E-DC51-075D-9ACD-1604B0623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98588"/>
            <a:ext cx="2441275" cy="4727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estimation process is an interesting instance of “decision under uncertainty”.</a:t>
            </a:r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has been formalized in two scientific papers.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0259B9F-5545-22E3-E75E-A2206F8CB2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 rot="20700000">
            <a:off x="3308601" y="352445"/>
            <a:ext cx="3345890" cy="4727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56E79EB-2679-81F7-1BD8-DFCCFBC999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39" r="4139" b="2516"/>
          <a:stretch/>
        </p:blipFill>
        <p:spPr>
          <a:xfrm>
            <a:off x="4572000" y="483079"/>
            <a:ext cx="4287740" cy="5891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782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3093CA7-2829-2D2A-D104-78F0CD675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18" y="3749670"/>
            <a:ext cx="3700732" cy="2742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892E99-4C82-41CC-B820-86D0F495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Implementation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AF896E-DC51-075D-9ACD-1604B0623C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different stages in the estimation process have been implemented in a computer program written in Prolog.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BB0BCC3-CC6D-8007-D11E-EE92642F85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653324" y="560721"/>
            <a:ext cx="5002828" cy="5350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321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92E99-4C82-41CC-B820-86D0F495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AF896E-DC51-075D-9ACD-1604B0623C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Prolog program has been amended a number of times. Over the years, it became more and more difficult to maintain it.</a:t>
            </a:r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F378B09F-3901-6DF4-5433-09A5267313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701943" y="459165"/>
            <a:ext cx="5073719" cy="5426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8EEE3806-EC55-973B-5DB2-2641EC802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869" y="3547455"/>
            <a:ext cx="3746471" cy="2897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208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92E99-4C82-41CC-B820-86D0F495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AF896E-DC51-075D-9ACD-1604B0623C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 someone who translates the Prolog script to a more common programming language.</a:t>
            </a:r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Step 1</a:t>
            </a:r>
          </a:p>
          <a:p>
            <a:pPr marL="0" indent="0">
              <a:buNone/>
            </a:pPr>
            <a:r>
              <a:rPr lang="en-US" dirty="0"/>
              <a:t>Clean up, translate “pure” to “procedural” Prolog</a:t>
            </a:r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Step 2</a:t>
            </a:r>
          </a:p>
          <a:p>
            <a:pPr marL="0" indent="0">
              <a:buNone/>
            </a:pPr>
            <a:r>
              <a:rPr lang="en-US" dirty="0"/>
              <a:t>Clean up a bit more</a:t>
            </a:r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Step 3 (if still needed)</a:t>
            </a:r>
          </a:p>
          <a:p>
            <a:pPr marL="0" indent="0">
              <a:buNone/>
            </a:pPr>
            <a:r>
              <a:rPr lang="en-US" dirty="0"/>
              <a:t>Translate to an R program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05CB256-204C-0A1D-5A08-C0EA07B731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07" b="6148"/>
          <a:stretch/>
        </p:blipFill>
        <p:spPr>
          <a:xfrm>
            <a:off x="4039778" y="448579"/>
            <a:ext cx="4580668" cy="5847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183B106-900F-7EE5-23C7-28B4270C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noProof="0" dirty="0" err="1">
                <a:solidFill>
                  <a:schemeClr val="tx1"/>
                </a:solidFill>
              </a:rPr>
              <a:t>esk</a:t>
            </a:r>
            <a:r>
              <a:rPr lang="en-US" noProof="0" dirty="0">
                <a:solidFill>
                  <a:schemeClr val="tx1"/>
                </a:solidFill>
              </a:rPr>
              <a:t>-rejected </a:t>
            </a:r>
            <a:r>
              <a:rPr lang="en-US" noProof="0" dirty="0">
                <a:solidFill>
                  <a:schemeClr val="tx1"/>
                </a:solidFill>
                <a:sym typeface="Wingdings" panose="05000000000000000000" pitchFamily="2" charset="2"/>
              </a:rPr>
              <a:t></a:t>
            </a:r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94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92E99-4C82-41CC-B820-86D0F495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V3.9: Clean up</a:t>
            </a:r>
            <a:br>
              <a:rPr lang="en-US" dirty="0"/>
            </a:br>
            <a:r>
              <a:rPr lang="en-US" dirty="0"/>
              <a:t>“Procedural” Prolog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AF896E-DC51-075D-9ACD-1604B0623C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Instead of testing all conditions in each decision rule, catch special cases first and move on until default rule.</a:t>
            </a:r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Validation</a:t>
            </a:r>
          </a:p>
          <a:p>
            <a:pPr marL="0" indent="0">
              <a:buNone/>
            </a:pPr>
            <a:r>
              <a:rPr lang="en-US" dirty="0"/>
              <a:t>The revised program should produce </a:t>
            </a:r>
            <a:r>
              <a:rPr lang="en-US" b="1" i="1" dirty="0"/>
              <a:t>exactly the same output</a:t>
            </a:r>
            <a:r>
              <a:rPr lang="en-US" dirty="0"/>
              <a:t> as the original program.</a:t>
            </a:r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Status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CEC263C-18E2-F1AD-1342-5DBF562F4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72671" y="819514"/>
            <a:ext cx="5164134" cy="5523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CF3FCFC-0476-A766-5D00-FD083573B95C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400801" y="2648309"/>
            <a:ext cx="603849" cy="8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2AD3B2F-FB16-8720-89D0-271484B1D36C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149306" y="2787061"/>
            <a:ext cx="1701036" cy="63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2461556-3EB5-EAA6-2D43-39E951BE1953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467448" y="3070362"/>
            <a:ext cx="774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724A1421-7753-3751-1A37-1D3CEE825D9E}"/>
              </a:ext>
            </a:extLst>
          </p:cNvPr>
          <p:cNvSpPr txBox="1"/>
          <p:nvPr/>
        </p:nvSpPr>
        <p:spPr>
          <a:xfrm>
            <a:off x="7004650" y="2333320"/>
            <a:ext cx="14532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check special</a:t>
            </a:r>
          </a:p>
          <a:p>
            <a:r>
              <a:rPr lang="en-US" sz="1800" b="1" dirty="0"/>
              <a:t>case</a:t>
            </a:r>
            <a:endParaRPr lang="en-US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F4835F3-2043-7902-02F1-9208C79AF53C}"/>
              </a:ext>
            </a:extLst>
          </p:cNvPr>
          <p:cNvSpPr txBox="1"/>
          <p:nvPr/>
        </p:nvSpPr>
        <p:spPr>
          <a:xfrm>
            <a:off x="5850342" y="2665981"/>
            <a:ext cx="621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cut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B24A46B-74AF-47C3-BE8C-2DFC9ACCA659}"/>
              </a:ext>
            </a:extLst>
          </p:cNvPr>
          <p:cNvSpPr txBox="1"/>
          <p:nvPr/>
        </p:nvSpPr>
        <p:spPr>
          <a:xfrm>
            <a:off x="6241511" y="2885696"/>
            <a:ext cx="968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commit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324C53E-9EFD-842D-EDFC-8C942E0B2295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6883879" y="3945142"/>
            <a:ext cx="2501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7995BB7-5033-EE3D-E0CD-3E4CE6C2BAA8}"/>
              </a:ext>
            </a:extLst>
          </p:cNvPr>
          <p:cNvSpPr txBox="1"/>
          <p:nvPr/>
        </p:nvSpPr>
        <p:spPr>
          <a:xfrm>
            <a:off x="7134046" y="3760476"/>
            <a:ext cx="1453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otherwise, …</a:t>
            </a:r>
          </a:p>
        </p:txBody>
      </p:sp>
    </p:spTree>
    <p:extLst>
      <p:ext uri="{BB962C8B-B14F-4D97-AF65-F5344CB8AC3E}">
        <p14:creationId xmlns:p14="http://schemas.microsoft.com/office/powerpoint/2010/main" val="62608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92E99-4C82-41CC-B820-86D0F495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V4.x</a:t>
            </a:r>
            <a:br>
              <a:rPr lang="en-US" dirty="0"/>
            </a:br>
            <a:r>
              <a:rPr lang="en-US" dirty="0"/>
              <a:t>Clean up a bit more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AF896E-DC51-075D-9ACD-1604B0623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98588"/>
            <a:ext cx="3006969" cy="5459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Increase consistency of outputs, add missing blanks, reorder comments, make free texts more informative.</a:t>
            </a:r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Validation</a:t>
            </a:r>
          </a:p>
          <a:p>
            <a:pPr marL="0" indent="0">
              <a:buNone/>
            </a:pPr>
            <a:r>
              <a:rPr lang="en-US" dirty="0"/>
              <a:t>V4.0 should produce the same </a:t>
            </a:r>
            <a:r>
              <a:rPr lang="en-US" b="1" i="1" dirty="0"/>
              <a:t>coverage estimates</a:t>
            </a:r>
            <a:r>
              <a:rPr lang="en-US" dirty="0"/>
              <a:t> as the original program. Texts may differ a bit.</a:t>
            </a:r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Status</a:t>
            </a:r>
          </a:p>
          <a:p>
            <a:pPr marL="0" indent="0">
              <a:buNone/>
            </a:pPr>
            <a:r>
              <a:rPr lang="en-US" dirty="0"/>
              <a:t>done (more improvements welcome)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CF3FCFC-0476-A766-5D00-FD083573B95C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400801" y="2648309"/>
            <a:ext cx="603849" cy="8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2AD3B2F-FB16-8720-89D0-271484B1D36C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149306" y="2787061"/>
            <a:ext cx="1701036" cy="63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2461556-3EB5-EAA6-2D43-39E951BE1953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467448" y="3070362"/>
            <a:ext cx="774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724A1421-7753-3751-1A37-1D3CEE825D9E}"/>
              </a:ext>
            </a:extLst>
          </p:cNvPr>
          <p:cNvSpPr txBox="1"/>
          <p:nvPr/>
        </p:nvSpPr>
        <p:spPr>
          <a:xfrm>
            <a:off x="7004650" y="2333320"/>
            <a:ext cx="14532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check special</a:t>
            </a:r>
          </a:p>
          <a:p>
            <a:r>
              <a:rPr lang="en-US" sz="1800" b="1" dirty="0"/>
              <a:t>case</a:t>
            </a:r>
            <a:endParaRPr lang="en-US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F4835F3-2043-7902-02F1-9208C79AF53C}"/>
              </a:ext>
            </a:extLst>
          </p:cNvPr>
          <p:cNvSpPr txBox="1"/>
          <p:nvPr/>
        </p:nvSpPr>
        <p:spPr>
          <a:xfrm>
            <a:off x="5850342" y="2665981"/>
            <a:ext cx="621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cut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B24A46B-74AF-47C3-BE8C-2DFC9ACCA659}"/>
              </a:ext>
            </a:extLst>
          </p:cNvPr>
          <p:cNvSpPr txBox="1"/>
          <p:nvPr/>
        </p:nvSpPr>
        <p:spPr>
          <a:xfrm>
            <a:off x="6241511" y="2885696"/>
            <a:ext cx="968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commit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324C53E-9EFD-842D-EDFC-8C942E0B2295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6883879" y="3945142"/>
            <a:ext cx="2501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7995BB7-5033-EE3D-E0CD-3E4CE6C2BAA8}"/>
              </a:ext>
            </a:extLst>
          </p:cNvPr>
          <p:cNvSpPr txBox="1"/>
          <p:nvPr/>
        </p:nvSpPr>
        <p:spPr>
          <a:xfrm>
            <a:off x="7134046" y="3760476"/>
            <a:ext cx="1453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otherwise, …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DAE130E-F7F0-EB39-1603-A77E0A3DFC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712940" y="974785"/>
            <a:ext cx="4976331" cy="5151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8FBEFCD-B3DA-D401-EC49-4903059500E7}"/>
              </a:ext>
            </a:extLst>
          </p:cNvPr>
          <p:cNvSpPr txBox="1"/>
          <p:nvPr/>
        </p:nvSpPr>
        <p:spPr>
          <a:xfrm>
            <a:off x="7027657" y="1847371"/>
            <a:ext cx="14532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Reorder priorities (?)</a:t>
            </a:r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889FF86-BCC4-574A-71F4-851AAD922EF8}"/>
              </a:ext>
            </a:extLst>
          </p:cNvPr>
          <p:cNvSpPr txBox="1"/>
          <p:nvPr/>
        </p:nvSpPr>
        <p:spPr>
          <a:xfrm>
            <a:off x="6177761" y="3571023"/>
            <a:ext cx="2329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Fix inconsistent colon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66C64A7-9522-68E0-3C14-482780BB210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902327" y="3755689"/>
            <a:ext cx="1275434" cy="181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7ED8FA0-11DE-4A8D-28B0-2AAAAE2F103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999824" y="3940355"/>
            <a:ext cx="2342452" cy="1824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3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92E99-4C82-41CC-B820-86D0F495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 program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AF896E-DC51-075D-9ACD-1604B0623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98588"/>
            <a:ext cx="3006969" cy="5459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Translate everything to R. Other people should easily understand and be able to maintain it.</a:t>
            </a:r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Challenge</a:t>
            </a:r>
          </a:p>
          <a:p>
            <a:pPr marL="0" indent="0">
              <a:buNone/>
            </a:pPr>
            <a:r>
              <a:rPr lang="en-US" dirty="0"/>
              <a:t>R is good for statistics, but terrible for programming.</a:t>
            </a:r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Validation</a:t>
            </a:r>
          </a:p>
          <a:p>
            <a:pPr marL="0" indent="0">
              <a:buNone/>
            </a:pPr>
            <a:r>
              <a:rPr lang="en-US" dirty="0"/>
              <a:t>Produce </a:t>
            </a:r>
            <a:r>
              <a:rPr lang="en-US" b="1" i="1" dirty="0"/>
              <a:t>exactly the same output </a:t>
            </a:r>
            <a:r>
              <a:rPr lang="en-US" dirty="0"/>
              <a:t>as Prolog V4.x</a:t>
            </a:r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Status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Works for all countries.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Not yet “pretty”.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060DF06-B20E-DBB6-53BB-CCE878CCA9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24529"/>
          <a:stretch/>
        </p:blipFill>
        <p:spPr>
          <a:xfrm>
            <a:off x="3622675" y="624677"/>
            <a:ext cx="5075162" cy="5698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890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1041</Words>
  <Application>Microsoft Office PowerPoint</Application>
  <PresentationFormat>Bildschirmpräsentation (4:3)</PresentationFormat>
  <Paragraphs>171</Paragraphs>
  <Slides>17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WUENIC implementation in R</vt:lpstr>
      <vt:lpstr>Background</vt:lpstr>
      <vt:lpstr>Formalization</vt:lpstr>
      <vt:lpstr>Implementation</vt:lpstr>
      <vt:lpstr>The problem</vt:lpstr>
      <vt:lpstr>Solution</vt:lpstr>
      <vt:lpstr>V3.9: Clean up “Procedural” Prolog</vt:lpstr>
      <vt:lpstr>V4.x Clean up a bit more</vt:lpstr>
      <vt:lpstr>R program</vt:lpstr>
      <vt:lpstr>Refactoring in Prolog</vt:lpstr>
      <vt:lpstr>The plan</vt:lpstr>
      <vt:lpstr>V3.0</vt:lpstr>
      <vt:lpstr>V3.9</vt:lpstr>
      <vt:lpstr>Validation</vt:lpstr>
      <vt:lpstr>V4.0</vt:lpstr>
      <vt:lpstr>Validation</vt:lpstr>
      <vt:lpstr>Practical session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2185</Words>
  <Application>Microsoft Office PowerPoint</Application>
  <PresentationFormat>Bildschirmpräsentation (4:3)</PresentationFormat>
  <Paragraphs>384</Paragraphs>
  <Slides>53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53</vt:i4>
      </vt:variant>
    </vt:vector>
  </HeadingPairs>
  <TitlesOfParts>
    <vt:vector size="58" baseType="lpstr">
      <vt:lpstr>Arial</vt:lpstr>
      <vt:lpstr>Calibri</vt:lpstr>
      <vt:lpstr>Cambria Math</vt:lpstr>
      <vt:lpstr>Wingdings</vt:lpstr>
      <vt:lpstr>Office Theme</vt:lpstr>
      <vt:lpstr>Vorlesung Statistik I</vt:lpstr>
      <vt:lpstr>Vorbemerkung</vt:lpstr>
      <vt:lpstr>Wir bieten Ihnen</vt:lpstr>
      <vt:lpstr>Vorläufiger Terminplan</vt:lpstr>
      <vt:lpstr>Sie können jedes gute Statistikbuch verwenden, auch ältere Auflagen.</vt:lpstr>
      <vt:lpstr>Vorlesungsskript</vt:lpstr>
      <vt:lpstr>Software</vt:lpstr>
      <vt:lpstr>Vielversprechend</vt:lpstr>
      <vt:lpstr>Wenig hilfreich</vt:lpstr>
      <vt:lpstr>Prüfung</vt:lpstr>
      <vt:lpstr>Mathematische Statistik</vt:lpstr>
      <vt:lpstr>Statistik in der Psychologie</vt:lpstr>
      <vt:lpstr>Terminologie</vt:lpstr>
      <vt:lpstr>Terminologie</vt:lpstr>
      <vt:lpstr>Stichprobe und Population</vt:lpstr>
      <vt:lpstr>Deskriptive Statistik</vt:lpstr>
      <vt:lpstr>Deskriptive Statistik</vt:lpstr>
      <vt:lpstr>Variablen</vt:lpstr>
      <vt:lpstr>Abhängige und unabhängige Variable</vt:lpstr>
      <vt:lpstr>Skalenniveaus</vt:lpstr>
      <vt:lpstr>Nominalskala</vt:lpstr>
      <vt:lpstr>Häufigkeitstabelle in SPSS</vt:lpstr>
      <vt:lpstr>Häufigkeitstabelle in SPSS</vt:lpstr>
      <vt:lpstr>Häufigkeitstabelle in SPSS</vt:lpstr>
      <vt:lpstr>Häufigkeitstabelle in SPSS</vt:lpstr>
      <vt:lpstr>Binäre Daten</vt:lpstr>
      <vt:lpstr>Binäre Daten</vt:lpstr>
      <vt:lpstr>Ordinalskala</vt:lpstr>
      <vt:lpstr>Präsentation ordinaler Daten</vt:lpstr>
      <vt:lpstr>Präsentation ordinaler Daten</vt:lpstr>
      <vt:lpstr>Kumulierte Häufigkeit vs. Quantil</vt:lpstr>
      <vt:lpstr>Ordinaldaten in SPSS</vt:lpstr>
      <vt:lpstr>Ordinaldaten in SPSS</vt:lpstr>
      <vt:lpstr>Ordinaldaten in SPSS</vt:lpstr>
      <vt:lpstr>Ordinaldaten in SPSS</vt:lpstr>
      <vt:lpstr>Intervallskala</vt:lpstr>
      <vt:lpstr>Intervalldaten</vt:lpstr>
      <vt:lpstr>Intervalldaten</vt:lpstr>
      <vt:lpstr>Mittelwert</vt:lpstr>
      <vt:lpstr>Bisschen schwieriger</vt:lpstr>
      <vt:lpstr>Noch ein bisschen schwieriger</vt:lpstr>
      <vt:lpstr>Lage und Streuung</vt:lpstr>
      <vt:lpstr>Streuungsmaß für Intervalldaten</vt:lpstr>
      <vt:lpstr>Relative Häufigkeiten und Quantile</vt:lpstr>
      <vt:lpstr>Intervalldaten berichten</vt:lpstr>
      <vt:lpstr>Intervalldaten berichten</vt:lpstr>
      <vt:lpstr>Intervalldaten in SPSS</vt:lpstr>
      <vt:lpstr>Intervalldaten in SPSS</vt:lpstr>
      <vt:lpstr>Intervalldaten in SPSS</vt:lpstr>
      <vt:lpstr>Verhältnisskala</vt:lpstr>
      <vt:lpstr>Studienbeispiel</vt:lpstr>
      <vt:lpstr>Lidcombe-Studie: Design</vt:lpstr>
      <vt:lpstr>Aufgabe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WUENIC in R</dc:title>
  <dc:creator>Matthias Gondan, Psychologie, Universität Innsbruck</dc:creator>
  <cp:keywords/>
  <cp:lastModifiedBy>Matthias Gondan</cp:lastModifiedBy>
  <cp:revision>43</cp:revision>
  <cp:lastPrinted>2023-11-20T11:09:19Z</cp:lastPrinted>
  <dcterms:created xsi:type="dcterms:W3CDTF">2023-11-03T11:54:46Z</dcterms:created>
  <dcterms:modified xsi:type="dcterms:W3CDTF">2023-12-18T00:07:07Z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Teil 7: Wahrscheinlichkeit</vt:lpwstr>
  </property>
  <property fmtid="{D5CDD505-2E9C-101B-9397-08002B2CF9AE}" pid="3" name="output">
    <vt:lpwstr/>
  </property>
</Properties>
</file>