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5" r:id="rId10"/>
    <p:sldId id="269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8719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A962-71FB-46E6-8C7C-9C667EB2F7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A1E31-E4CC-437D-9FA0-DB88C070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: </a:t>
            </a:r>
            <a:r>
              <a:rPr lang="en-US" dirty="0">
                <a:solidFill>
                  <a:srgbClr val="EBEBEB"/>
                </a:solidFill>
              </a:rPr>
              <a:t>, how the model is represented to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1E31-E4CC-437D-9FA0-DB88C0705C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(TOP) basic label with app name</a:t>
            </a:r>
          </a:p>
          <a:p>
            <a:r>
              <a:rPr lang="en-US" dirty="0"/>
              <a:t>(Middle) basic list of items</a:t>
            </a:r>
          </a:p>
          <a:p>
            <a:pPr lvl="1"/>
            <a:r>
              <a:rPr lang="en-US" dirty="0"/>
              <a:t>Vertically Scrollable</a:t>
            </a:r>
          </a:p>
          <a:p>
            <a:pPr lvl="1"/>
            <a:r>
              <a:rPr lang="en-US" dirty="0"/>
              <a:t>Functions: press and hold to remove item</a:t>
            </a:r>
          </a:p>
          <a:p>
            <a:r>
              <a:rPr lang="en-US" dirty="0"/>
              <a:t>Bottom) Add new items</a:t>
            </a:r>
          </a:p>
          <a:p>
            <a:pPr lvl="1"/>
            <a:r>
              <a:rPr lang="en-US" dirty="0"/>
              <a:t>Input text </a:t>
            </a:r>
          </a:p>
          <a:p>
            <a:pPr lvl="1"/>
            <a:r>
              <a:rPr lang="en-US" dirty="0"/>
              <a:t>Add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1E31-E4CC-437D-9FA0-DB88C0705C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Strings.xml is found under the values folder in the res directory, same place where the layout folder is</a:t>
            </a:r>
          </a:p>
          <a:p>
            <a:endParaRPr lang="en-US" dirty="0"/>
          </a:p>
          <a:p>
            <a:r>
              <a:rPr lang="en-US" dirty="0"/>
              <a:t>Modify strings.xml</a:t>
            </a:r>
          </a:p>
          <a:p>
            <a:endParaRPr lang="en-US" dirty="0"/>
          </a:p>
          <a:p>
            <a:r>
              <a:rPr lang="en-US" dirty="0"/>
              <a:t>Add button and input text using the input pallet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recycler view</a:t>
            </a:r>
          </a:p>
          <a:p>
            <a:endParaRPr lang="en-US" dirty="0"/>
          </a:p>
          <a:p>
            <a:r>
              <a:rPr lang="en-US" dirty="0"/>
              <a:t>Paper prototype replica: 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COMPLETE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1E31-E4CC-437D-9FA0-DB88C0705C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8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69A2-4995-4987-86A5-877ABDF1CE87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8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C471-B23A-4BB8-8B62-88D956F6310A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DE44-BB7B-42FA-BA9B-C22A41CDFBD9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9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5C3-8B26-4D3B-91E1-AC5C3E8FEA9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390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45A-D3B7-431C-A604-454107B46A80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936C-3033-4158-9883-2ED01121485C}" type="datetime1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8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C40-F1AD-4077-A07A-A6F1AFA68166}" type="datetime1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F06-7ACF-47FE-8E3B-8FB63FD90254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8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5FF3-2D79-4A09-B8FD-81552DB529F3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5CA6-7FCF-42EA-8B58-B4099545A94B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CFC2-937B-42E1-AA7E-7A489E48938F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E3FE-29F5-4134-B8B1-50A09CAB5A11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738E-EE3F-4334-9754-664BAF0EBA30}" type="datetime1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EC93-44F3-4254-ADA6-8AF14D8A7D14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2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71D-CBE0-4B2C-8F58-FCB0579CE146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C6BC-7B8D-490B-ABBA-222F1EA705A7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D855-0962-4848-8F73-4275651B8A64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957331-D159-47EB-878D-DE6E366369D1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564A5-229E-44F0-A1A6-47AD831E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49B6-F867-436D-9C0B-1B63F2AB2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Bootcamp: </a:t>
            </a:r>
            <a:br>
              <a:rPr lang="en-US" dirty="0"/>
            </a:br>
            <a:r>
              <a:rPr lang="en-US" dirty="0"/>
              <a:t>Simple to do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E8246-F910-4513-8172-A6D016924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Gonzalez</a:t>
            </a:r>
          </a:p>
          <a:p>
            <a:r>
              <a:rPr lang="en-US" dirty="0"/>
              <a:t>10/24/2021</a:t>
            </a:r>
          </a:p>
        </p:txBody>
      </p:sp>
      <p:pic>
        <p:nvPicPr>
          <p:cNvPr id="1026" name="Picture 2" descr="Android logo and symbol, meaning, history, PNG">
            <a:extLst>
              <a:ext uri="{FF2B5EF4-FFF2-40B4-BE49-F238E27FC236}">
                <a16:creationId xmlns:a16="http://schemas.microsoft.com/office/drawing/2014/main" id="{60B16D62-CB4A-4182-9B14-E3D7AD8DC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049" y="2488248"/>
            <a:ext cx="1985464" cy="12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Path - Home | Facebook">
            <a:extLst>
              <a:ext uri="{FF2B5EF4-FFF2-40B4-BE49-F238E27FC236}">
                <a16:creationId xmlns:a16="http://schemas.microsoft.com/office/drawing/2014/main" id="{E71DA869-B154-4778-8253-E6306ED4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49" y="6074166"/>
            <a:ext cx="604838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FCF24-C7B8-4A51-847F-38C64520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3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D95B-EA54-48CC-9FEA-A37FBCE1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A696-4099-4E9C-9A56-6A26672D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989FD-5B4C-41E3-A0C3-E82FA273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C61C-3D9D-4A09-9A81-76D750BE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code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A1C9-792F-4DB1-8491-91FD775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24C02-762D-418E-B18B-B75AB593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A7869-CB0F-43C4-9C2C-93CFE1B4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954" y="2052918"/>
            <a:ext cx="4262899" cy="41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0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84E7-A883-466F-9B11-BA246EF9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code things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1A65-0EA0-4E92-9D74-3A66D698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java to code</a:t>
            </a:r>
          </a:p>
          <a:p>
            <a:r>
              <a:rPr lang="en-US" dirty="0"/>
              <a:t>We need to go a quick overview of the required data structures so that we can use them effectively, explain some popular ones but don’t go down why they are used or efficiency unless asked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9F3C8-2AB0-4750-90FE-8E13E887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6" descr="CodePath - Home | Facebook">
            <a:extLst>
              <a:ext uri="{FF2B5EF4-FFF2-40B4-BE49-F238E27FC236}">
                <a16:creationId xmlns:a16="http://schemas.microsoft.com/office/drawing/2014/main" id="{A1F0582E-D3EE-4F4F-9309-692A1D0C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49" y="6074166"/>
            <a:ext cx="604838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8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4B86-9FC7-40A4-AF40-B751ED97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F7CE-01B1-43A2-9DA0-48EED22C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project</a:t>
            </a:r>
          </a:p>
          <a:p>
            <a:r>
              <a:rPr lang="en-US" dirty="0"/>
              <a:t>Design Requirements</a:t>
            </a:r>
          </a:p>
          <a:p>
            <a:r>
              <a:rPr lang="en-US" dirty="0"/>
              <a:t>Model-View-Controller</a:t>
            </a:r>
          </a:p>
          <a:p>
            <a:r>
              <a:rPr lang="en-US" dirty="0"/>
              <a:t>Paper/Wireframe Prototype</a:t>
            </a:r>
          </a:p>
          <a:p>
            <a:r>
              <a:rPr lang="en-US" dirty="0"/>
              <a:t>Tasks &amp; Sub-Tasks</a:t>
            </a:r>
          </a:p>
          <a:p>
            <a:r>
              <a:rPr lang="en-US" dirty="0"/>
              <a:t>Android Studio Layout &amp; UI Tools</a:t>
            </a:r>
          </a:p>
          <a:p>
            <a:r>
              <a:rPr lang="en-US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301-43BB-4B05-856C-EFD72056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6" descr="CodePath - Home | Facebook">
            <a:extLst>
              <a:ext uri="{FF2B5EF4-FFF2-40B4-BE49-F238E27FC236}">
                <a16:creationId xmlns:a16="http://schemas.microsoft.com/office/drawing/2014/main" id="{ECABA5E5-A206-4ADE-8086-A270D0578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49" y="6074166"/>
            <a:ext cx="604838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3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DF3C-4A26-43B7-B3F7-7B72AAAB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11" y="595743"/>
            <a:ext cx="3105075" cy="852056"/>
          </a:xfrm>
        </p:spPr>
        <p:txBody>
          <a:bodyPr anchor="b">
            <a:normAutofit/>
          </a:bodyPr>
          <a:lstStyle/>
          <a:p>
            <a:r>
              <a:rPr lang="en-US" sz="3200" dirty="0"/>
              <a:t>Set up project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5DAC9-DCF7-4820-B7C6-F8502362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B564A5-229E-44F0-A1A6-47AD831EDEA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BDAA-580D-4583-A2C4-92FD680A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61309"/>
            <a:ext cx="3104751" cy="38584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Create a new project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Empty activity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Name our project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Select Java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Select latest SDK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Allow us to develop to a wide variety of devices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 We are now able to work in our project’s directory as well as see all the available files that were created as well as edit them.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4CFCA1-6A45-416B-B968-CAB67610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17" y="3831296"/>
            <a:ext cx="3766574" cy="2721350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EB13D-D486-4418-A3A5-6BA8FE09A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917" y="998596"/>
            <a:ext cx="3766574" cy="2721350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D600E-3B8D-4141-A4DC-CC781A520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129" y="1438729"/>
            <a:ext cx="3148022" cy="4605294"/>
          </a:xfrm>
          <a:prstGeom prst="rect">
            <a:avLst/>
          </a:prstGeom>
          <a:effectLst/>
        </p:spPr>
      </p:pic>
      <p:pic>
        <p:nvPicPr>
          <p:cNvPr id="5" name="Picture 6" descr="CodePath - Home | Facebook">
            <a:extLst>
              <a:ext uri="{FF2B5EF4-FFF2-40B4-BE49-F238E27FC236}">
                <a16:creationId xmlns:a16="http://schemas.microsoft.com/office/drawing/2014/main" id="{916A6F01-C397-467D-A77F-8A125747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999" y="6148593"/>
            <a:ext cx="604838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84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27AC2-36EB-46C1-B525-E495657F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Scoping the To-do App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" name="Picture 2" descr="5 to-do list apps that make great Wunderlist alternatives - CNET">
            <a:extLst>
              <a:ext uri="{FF2B5EF4-FFF2-40B4-BE49-F238E27FC236}">
                <a16:creationId xmlns:a16="http://schemas.microsoft.com/office/drawing/2014/main" id="{8E905B77-E3ED-423F-9C53-4211DEA6D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8"/>
          <a:stretch/>
        </p:blipFill>
        <p:spPr bwMode="auto">
          <a:xfrm>
            <a:off x="7563742" y="1287878"/>
            <a:ext cx="3980139" cy="42822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6B1C6-B19A-4524-9FCB-683FB196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B564A5-229E-44F0-A1A6-47AD831EDEA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3ABC-F738-4AB6-BEF0-41EE0BCF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116145"/>
            <a:ext cx="5616216" cy="20178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Main objectives of our app (or requirements):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View list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Add new item</a:t>
            </a:r>
          </a:p>
          <a:p>
            <a:pPr lvl="1"/>
            <a:r>
              <a:rPr lang="en-US" b="1" dirty="0">
                <a:solidFill>
                  <a:srgbClr val="FFFFFF"/>
                </a:solidFill>
              </a:rPr>
              <a:t>Remove item</a:t>
            </a:r>
          </a:p>
        </p:txBody>
      </p:sp>
      <p:pic>
        <p:nvPicPr>
          <p:cNvPr id="5" name="Picture 6" descr="CodePath - Home | Facebook">
            <a:extLst>
              <a:ext uri="{FF2B5EF4-FFF2-40B4-BE49-F238E27FC236}">
                <a16:creationId xmlns:a16="http://schemas.microsoft.com/office/drawing/2014/main" id="{6B394EC3-0D4D-4AC2-B802-3FF2599C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49" y="6074166"/>
            <a:ext cx="604838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81922D0-3559-4331-851C-2645B0D4C104}"/>
              </a:ext>
            </a:extLst>
          </p:cNvPr>
          <p:cNvSpPr txBox="1">
            <a:spLocks/>
          </p:cNvSpPr>
          <p:nvPr/>
        </p:nvSpPr>
        <p:spPr>
          <a:xfrm>
            <a:off x="523414" y="4210885"/>
            <a:ext cx="5616216" cy="201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Remember CRUD: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 Create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Read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Update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Delete</a:t>
            </a:r>
          </a:p>
          <a:p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196" name="Picture 4" descr="Software Development Life Cycle Models and Methodologies - Mohamed Sami">
            <a:extLst>
              <a:ext uri="{FF2B5EF4-FFF2-40B4-BE49-F238E27FC236}">
                <a16:creationId xmlns:a16="http://schemas.microsoft.com/office/drawing/2014/main" id="{20CC97D6-FBC1-4A15-8142-9BA0BB0AF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r="31343"/>
          <a:stretch/>
        </p:blipFill>
        <p:spPr bwMode="auto">
          <a:xfrm>
            <a:off x="4105663" y="4379929"/>
            <a:ext cx="2104208" cy="226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870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39455-59A6-4B1D-902A-6914DD20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3" y="882941"/>
            <a:ext cx="4711244" cy="110858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Design Framework: 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3600" dirty="0">
                <a:solidFill>
                  <a:srgbClr val="EBEBEB"/>
                </a:solidFill>
              </a:rPr>
              <a:t>Model-View Controller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7C7E2-64A3-48A1-9C3D-99C6D11C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B564A5-229E-44F0-A1A6-47AD831EDEA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CAEA-50C2-4EED-B3F6-31C162E1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57" y="2157813"/>
            <a:ext cx="4865281" cy="421750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A design pattern that helps us divide and identify the app’s functions</a:t>
            </a:r>
          </a:p>
          <a:p>
            <a:r>
              <a:rPr lang="en-US" dirty="0">
                <a:solidFill>
                  <a:srgbClr val="EBEBEB"/>
                </a:solidFill>
              </a:rPr>
              <a:t>Model: Structured data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Underlying logic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Data structures</a:t>
            </a:r>
          </a:p>
          <a:p>
            <a:r>
              <a:rPr lang="en-US" dirty="0">
                <a:solidFill>
                  <a:srgbClr val="EBEBEB"/>
                </a:solidFill>
              </a:rPr>
              <a:t>View: The user interface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Model’s representation of data (Controls &amp; Containers)</a:t>
            </a:r>
          </a:p>
          <a:p>
            <a:r>
              <a:rPr lang="en-US" dirty="0">
                <a:solidFill>
                  <a:srgbClr val="EBEBEB"/>
                </a:solidFill>
              </a:rPr>
              <a:t>Controller: Functional implementation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Control logic for Add/Remove,  Load/Save, wiring the model view</a:t>
            </a:r>
          </a:p>
        </p:txBody>
      </p:sp>
      <p:pic>
        <p:nvPicPr>
          <p:cNvPr id="5" name="Picture 6" descr="CodePath - Home | Facebook">
            <a:extLst>
              <a:ext uri="{FF2B5EF4-FFF2-40B4-BE49-F238E27FC236}">
                <a16:creationId xmlns:a16="http://schemas.microsoft.com/office/drawing/2014/main" id="{53F852B4-59C3-4510-9C78-966DE9B6E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49" y="6074166"/>
            <a:ext cx="604838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C7906A6-45A1-4999-A4E3-63F53B3DF9DB}"/>
              </a:ext>
            </a:extLst>
          </p:cNvPr>
          <p:cNvSpPr/>
          <p:nvPr/>
        </p:nvSpPr>
        <p:spPr>
          <a:xfrm>
            <a:off x="8166909" y="4911092"/>
            <a:ext cx="1304053" cy="129793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9803A5-343D-4E2B-8FF1-FA18B3955D08}"/>
              </a:ext>
            </a:extLst>
          </p:cNvPr>
          <p:cNvSpPr/>
          <p:nvPr/>
        </p:nvSpPr>
        <p:spPr>
          <a:xfrm>
            <a:off x="6436317" y="3039142"/>
            <a:ext cx="1730592" cy="7969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74F8DB-266C-4E42-8F27-552234B3E89C}"/>
              </a:ext>
            </a:extLst>
          </p:cNvPr>
          <p:cNvSpPr/>
          <p:nvPr/>
        </p:nvSpPr>
        <p:spPr>
          <a:xfrm>
            <a:off x="7953639" y="647989"/>
            <a:ext cx="1730592" cy="7969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B6EAD-9AAB-40A2-81AB-E74203682D07}"/>
              </a:ext>
            </a:extLst>
          </p:cNvPr>
          <p:cNvSpPr/>
          <p:nvPr/>
        </p:nvSpPr>
        <p:spPr>
          <a:xfrm>
            <a:off x="9483563" y="3039142"/>
            <a:ext cx="1730592" cy="796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82FE06-C9C7-4AF5-A7BE-C81EB611EC38}"/>
              </a:ext>
            </a:extLst>
          </p:cNvPr>
          <p:cNvCxnSpPr>
            <a:stCxn id="8" idx="7"/>
            <a:endCxn id="16" idx="2"/>
          </p:cNvCxnSpPr>
          <p:nvPr/>
        </p:nvCxnSpPr>
        <p:spPr>
          <a:xfrm flipV="1">
            <a:off x="9279988" y="3836096"/>
            <a:ext cx="1068871" cy="1265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C29E58-222A-4AEC-9769-6B313E9A0C5C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H="1" flipV="1">
            <a:off x="8818935" y="1444943"/>
            <a:ext cx="1529924" cy="1594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4FECBF-FE8B-41F4-B85C-37823D1EE661}"/>
              </a:ext>
            </a:extLst>
          </p:cNvPr>
          <p:cNvCxnSpPr>
            <a:stCxn id="15" idx="2"/>
          </p:cNvCxnSpPr>
          <p:nvPr/>
        </p:nvCxnSpPr>
        <p:spPr>
          <a:xfrm flipH="1">
            <a:off x="7285330" y="1444943"/>
            <a:ext cx="1533605" cy="1576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C9F7CD-6781-4C0A-B458-69CCFD20924F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7301613" y="3836096"/>
            <a:ext cx="1056270" cy="1265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E332AE-A47C-461F-80CD-A7384065C5E1}"/>
              </a:ext>
            </a:extLst>
          </p:cNvPr>
          <p:cNvSpPr txBox="1"/>
          <p:nvPr/>
        </p:nvSpPr>
        <p:spPr>
          <a:xfrm>
            <a:off x="9724938" y="1881185"/>
            <a:ext cx="163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E10F2-4C52-449D-92B3-207C0284F470}"/>
              </a:ext>
            </a:extLst>
          </p:cNvPr>
          <p:cNvSpPr txBox="1"/>
          <p:nvPr/>
        </p:nvSpPr>
        <p:spPr>
          <a:xfrm>
            <a:off x="6807483" y="1864091"/>
            <a:ext cx="126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196356-55F8-4A6B-89F7-420BDEF97326}"/>
              </a:ext>
            </a:extLst>
          </p:cNvPr>
          <p:cNvSpPr txBox="1"/>
          <p:nvPr/>
        </p:nvSpPr>
        <p:spPr>
          <a:xfrm>
            <a:off x="6994937" y="4337812"/>
            <a:ext cx="105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52D3E-081C-4466-A1B3-A806C2CC3FE3}"/>
              </a:ext>
            </a:extLst>
          </p:cNvPr>
          <p:cNvSpPr txBox="1"/>
          <p:nvPr/>
        </p:nvSpPr>
        <p:spPr>
          <a:xfrm>
            <a:off x="10056610" y="4331109"/>
            <a:ext cx="105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8265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AAE8-F921-408E-BBC9-63FF474B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754563" cy="1400530"/>
          </a:xfrm>
        </p:spPr>
        <p:txBody>
          <a:bodyPr/>
          <a:lstStyle/>
          <a:p>
            <a:r>
              <a:rPr lang="en-US" dirty="0"/>
              <a:t>Paper/Wireframe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CCDE-0BCB-4847-A01B-3E5AB059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956" y="2010237"/>
            <a:ext cx="4614243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(TOP) Create basic label with app name</a:t>
            </a:r>
          </a:p>
          <a:p>
            <a:r>
              <a:rPr lang="en-US" dirty="0"/>
              <a:t>(Middle) basic view of items</a:t>
            </a:r>
          </a:p>
          <a:p>
            <a:pPr lvl="1"/>
            <a:r>
              <a:rPr lang="en-US" dirty="0"/>
              <a:t>Add list view for items</a:t>
            </a:r>
          </a:p>
          <a:p>
            <a:pPr lvl="1"/>
            <a:r>
              <a:rPr lang="en-US" dirty="0"/>
              <a:t>Functions: press and hold to remove item</a:t>
            </a:r>
          </a:p>
          <a:p>
            <a:pPr lvl="1"/>
            <a:r>
              <a:rPr lang="en-US" dirty="0"/>
              <a:t>Update List (adding or removing)</a:t>
            </a:r>
          </a:p>
          <a:p>
            <a:r>
              <a:rPr lang="en-US" dirty="0"/>
              <a:t>(Bottom) Add new items</a:t>
            </a:r>
          </a:p>
          <a:p>
            <a:pPr lvl="1"/>
            <a:r>
              <a:rPr lang="en-US" dirty="0"/>
              <a:t>Add Input text </a:t>
            </a:r>
          </a:p>
          <a:p>
            <a:pPr lvl="1"/>
            <a:r>
              <a:rPr lang="en-US" dirty="0"/>
              <a:t>Add “Add” Button</a:t>
            </a:r>
          </a:p>
          <a:p>
            <a:pPr lvl="1"/>
            <a:r>
              <a:rPr lang="en-US" dirty="0"/>
              <a:t>“Add logic”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76A5-B09D-4FA1-86AA-43EE3E92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6" descr="CodePath - Home | Facebook">
            <a:extLst>
              <a:ext uri="{FF2B5EF4-FFF2-40B4-BE49-F238E27FC236}">
                <a16:creationId xmlns:a16="http://schemas.microsoft.com/office/drawing/2014/main" id="{1B538453-064D-4ED5-8301-0FB5CFE91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49" y="6074166"/>
            <a:ext cx="604838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41E566-8FCA-4E1C-B1C8-607998E73DB2}"/>
              </a:ext>
            </a:extLst>
          </p:cNvPr>
          <p:cNvCxnSpPr>
            <a:cxnSpLocks/>
          </p:cNvCxnSpPr>
          <p:nvPr/>
        </p:nvCxnSpPr>
        <p:spPr>
          <a:xfrm>
            <a:off x="60579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D51306D3-E1F6-4712-B6A5-6535859871B5}"/>
              </a:ext>
            </a:extLst>
          </p:cNvPr>
          <p:cNvSpPr txBox="1">
            <a:spLocks/>
          </p:cNvSpPr>
          <p:nvPr/>
        </p:nvSpPr>
        <p:spPr>
          <a:xfrm>
            <a:off x="6458953" y="452718"/>
            <a:ext cx="3980447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List of Tasks &amp; Sub-tasks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3CD9C-05BD-470D-8DFB-8E534247CEA8}"/>
              </a:ext>
            </a:extLst>
          </p:cNvPr>
          <p:cNvSpPr/>
          <p:nvPr/>
        </p:nvSpPr>
        <p:spPr>
          <a:xfrm>
            <a:off x="547607" y="2391412"/>
            <a:ext cx="32194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Label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1F519-0DEC-4865-B040-49A0B6009C8F}"/>
              </a:ext>
            </a:extLst>
          </p:cNvPr>
          <p:cNvSpPr/>
          <p:nvPr/>
        </p:nvSpPr>
        <p:spPr>
          <a:xfrm>
            <a:off x="569913" y="2956877"/>
            <a:ext cx="3219448" cy="18580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Item #1</a:t>
            </a:r>
          </a:p>
          <a:p>
            <a:r>
              <a:rPr lang="en-US" dirty="0">
                <a:solidFill>
                  <a:schemeClr val="bg1"/>
                </a:solidFill>
              </a:rPr>
              <a:t>Item #2</a:t>
            </a:r>
          </a:p>
          <a:p>
            <a:r>
              <a:rPr lang="en-US" dirty="0">
                <a:solidFill>
                  <a:schemeClr val="bg1"/>
                </a:solidFill>
              </a:rPr>
              <a:t>Item #3</a:t>
            </a:r>
          </a:p>
          <a:p>
            <a:r>
              <a:rPr lang="en-US" dirty="0">
                <a:solidFill>
                  <a:schemeClr val="bg1"/>
                </a:solidFill>
              </a:rPr>
              <a:t>Item #4</a:t>
            </a:r>
          </a:p>
          <a:p>
            <a:r>
              <a:rPr lang="en-US" dirty="0">
                <a:solidFill>
                  <a:schemeClr val="bg1"/>
                </a:solidFill>
              </a:rPr>
              <a:t>Item #5</a:t>
            </a:r>
          </a:p>
          <a:p>
            <a:r>
              <a:rPr lang="en-US" dirty="0">
                <a:solidFill>
                  <a:schemeClr val="bg1"/>
                </a:solidFill>
              </a:rPr>
              <a:t>Item #6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0549B-AC17-4867-A6D8-846FEDD15E85}"/>
              </a:ext>
            </a:extLst>
          </p:cNvPr>
          <p:cNvSpPr/>
          <p:nvPr/>
        </p:nvSpPr>
        <p:spPr>
          <a:xfrm>
            <a:off x="569913" y="3314700"/>
            <a:ext cx="3219448" cy="323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Item #2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5350F-AE59-4688-8720-673E3BD2B946}"/>
              </a:ext>
            </a:extLst>
          </p:cNvPr>
          <p:cNvSpPr/>
          <p:nvPr/>
        </p:nvSpPr>
        <p:spPr>
          <a:xfrm>
            <a:off x="569914" y="5028567"/>
            <a:ext cx="2305050" cy="323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Insert Item here…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B98A10-BF29-4301-BE2B-3B3EA2ACC0EB}"/>
              </a:ext>
            </a:extLst>
          </p:cNvPr>
          <p:cNvSpPr/>
          <p:nvPr/>
        </p:nvSpPr>
        <p:spPr>
          <a:xfrm>
            <a:off x="3023222" y="5028567"/>
            <a:ext cx="685799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052C3-F401-4ADE-9A7C-6CBFF33DF068}"/>
              </a:ext>
            </a:extLst>
          </p:cNvPr>
          <p:cNvSpPr txBox="1"/>
          <p:nvPr/>
        </p:nvSpPr>
        <p:spPr>
          <a:xfrm>
            <a:off x="3023222" y="4980305"/>
            <a:ext cx="82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9FD8E3D-3586-4203-9EB2-106474F223D1}"/>
              </a:ext>
            </a:extLst>
          </p:cNvPr>
          <p:cNvSpPr txBox="1">
            <a:spLocks/>
          </p:cNvSpPr>
          <p:nvPr/>
        </p:nvSpPr>
        <p:spPr>
          <a:xfrm>
            <a:off x="3961662" y="2378748"/>
            <a:ext cx="204502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(TOP) </a:t>
            </a:r>
          </a:p>
          <a:p>
            <a:endParaRPr lang="en-US" dirty="0"/>
          </a:p>
          <a:p>
            <a:r>
              <a:rPr lang="en-US" dirty="0"/>
              <a:t>(Middle)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341620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7A3DEB7-C23A-4786-A6DB-DBE18943F8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553"/>
          <a:stretch/>
        </p:blipFill>
        <p:spPr>
          <a:xfrm>
            <a:off x="4527721" y="526231"/>
            <a:ext cx="3493337" cy="712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94F73-9BF7-4DC6-AF51-28004F99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9" y="526230"/>
            <a:ext cx="3325731" cy="1675975"/>
          </a:xfrm>
        </p:spPr>
        <p:txBody>
          <a:bodyPr>
            <a:normAutofit/>
          </a:bodyPr>
          <a:lstStyle/>
          <a:p>
            <a:r>
              <a:rPr lang="en-US" dirty="0"/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574FCC-3F55-4F3A-9122-54417C769E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200" b="2"/>
          <a:stretch/>
        </p:blipFill>
        <p:spPr>
          <a:xfrm>
            <a:off x="8135262" y="609602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F8EDF29-1535-4A6E-807D-812733F33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7F3CE-C6D6-4287-BEBD-349FDE4B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B564A5-229E-44F0-A1A6-47AD831EDEA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C5CD-E97A-4236-BD46-C3AE7517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5534025"/>
            <a:ext cx="3453599" cy="714372"/>
          </a:xfrm>
        </p:spPr>
        <p:txBody>
          <a:bodyPr>
            <a:normAutofit fontScale="92500"/>
          </a:bodyPr>
          <a:lstStyle/>
          <a:p>
            <a:r>
              <a:rPr lang="en-US" dirty="0"/>
              <a:t>Paper prototype replica: 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COMPLETE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BA760-5913-4615-A9A3-2D10678FBD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60" r="-2" b="31462"/>
          <a:stretch/>
        </p:blipFill>
        <p:spPr>
          <a:xfrm>
            <a:off x="8135262" y="3429000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6" descr="CodePath - Home | Facebook">
            <a:extLst>
              <a:ext uri="{FF2B5EF4-FFF2-40B4-BE49-F238E27FC236}">
                <a16:creationId xmlns:a16="http://schemas.microsoft.com/office/drawing/2014/main" id="{4063A72D-67D0-4562-97D5-AC62F73E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49" y="6074166"/>
            <a:ext cx="604838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68CF128-A15A-4377-B3FD-BDD645237841}"/>
              </a:ext>
            </a:extLst>
          </p:cNvPr>
          <p:cNvSpPr txBox="1">
            <a:spLocks/>
          </p:cNvSpPr>
          <p:nvPr/>
        </p:nvSpPr>
        <p:spPr>
          <a:xfrm>
            <a:off x="646109" y="4431517"/>
            <a:ext cx="3453599" cy="71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Add recycler 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CFAFAEF-D6BB-4495-A2B5-36CEDB25E5FF}"/>
              </a:ext>
            </a:extLst>
          </p:cNvPr>
          <p:cNvSpPr txBox="1">
            <a:spLocks/>
          </p:cNvSpPr>
          <p:nvPr/>
        </p:nvSpPr>
        <p:spPr>
          <a:xfrm>
            <a:off x="646110" y="3061884"/>
            <a:ext cx="3453599" cy="981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Add button and input text using the input pallet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3015091-9F94-4E9A-92C2-2B49328188FE}"/>
              </a:ext>
            </a:extLst>
          </p:cNvPr>
          <p:cNvSpPr txBox="1">
            <a:spLocks/>
          </p:cNvSpPr>
          <p:nvPr/>
        </p:nvSpPr>
        <p:spPr>
          <a:xfrm>
            <a:off x="654946" y="2100247"/>
            <a:ext cx="3453599" cy="71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Modify strings.xml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F54455-E98A-439E-9EEF-40D390ABA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720" y="526230"/>
            <a:ext cx="3493337" cy="6220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9F1CEE-5069-48C2-83E5-3A20CEA53D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1944" y="526229"/>
            <a:ext cx="3480475" cy="62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67D0-7BD0-4BC7-AB28-F2618C52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FCD2-9A44-4327-8DE1-A9C156269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278313" cy="2871507"/>
          </a:xfrm>
        </p:spPr>
        <p:txBody>
          <a:bodyPr/>
          <a:lstStyle/>
          <a:p>
            <a:r>
              <a:rPr lang="en-US" dirty="0"/>
              <a:t>Each item can be constraint relative to other items</a:t>
            </a:r>
          </a:p>
          <a:p>
            <a:endParaRPr lang="en-US" dirty="0"/>
          </a:p>
          <a:p>
            <a:r>
              <a:rPr lang="en-US" dirty="0"/>
              <a:t>Every item has unique attributes such as: id, text, width, height and so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CD89F-2CC5-41CB-9565-103D34A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4A5-229E-44F0-A1A6-47AD831EDEA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6" descr="CodePath - Home | Facebook">
            <a:extLst>
              <a:ext uri="{FF2B5EF4-FFF2-40B4-BE49-F238E27FC236}">
                <a16:creationId xmlns:a16="http://schemas.microsoft.com/office/drawing/2014/main" id="{3E717C26-A086-412E-B6CB-5AFCEC41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49" y="6074166"/>
            <a:ext cx="604838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F171D9-0215-4ABC-87D3-C6C3344F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76" y="5219344"/>
            <a:ext cx="3876675" cy="1228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1EEF10-48C7-40DA-B83E-6A3B56D1E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834" y="1376082"/>
            <a:ext cx="2647950" cy="3009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73C91F-4054-4A7B-9368-3D12F3CEE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684" y="1376082"/>
            <a:ext cx="2743200" cy="5029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FD8880-1EF2-4F0F-BF6C-E36097D65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217" y="1254175"/>
            <a:ext cx="3876676" cy="54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2BE8A-4A15-448C-9CAB-419E3D62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6A3840DB-045E-4E63-98BB-EDCFEEF4A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82A3-C357-4D28-B910-601AE523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BAB564A5-229E-44F0-A1A6-47AD831EDEA1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6" descr="CodePath - Home | Facebook">
            <a:extLst>
              <a:ext uri="{FF2B5EF4-FFF2-40B4-BE49-F238E27FC236}">
                <a16:creationId xmlns:a16="http://schemas.microsoft.com/office/drawing/2014/main" id="{B7D9724B-917F-45B5-BC71-B1A3A19D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49" y="6074166"/>
            <a:ext cx="604838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48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457</TotalTime>
  <Words>496</Words>
  <Application>Microsoft Office PowerPoint</Application>
  <PresentationFormat>Widescreen</PresentationFormat>
  <Paragraphs>120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Android Bootcamp:  Simple to do APP</vt:lpstr>
      <vt:lpstr>Overview</vt:lpstr>
      <vt:lpstr>Set up project</vt:lpstr>
      <vt:lpstr>Scoping the To-do App</vt:lpstr>
      <vt:lpstr>Design Framework:  Model-View Controller</vt:lpstr>
      <vt:lpstr>Paper/Wireframe Prototype</vt:lpstr>
      <vt:lpstr>User interface</vt:lpstr>
      <vt:lpstr>Constraints &amp; values</vt:lpstr>
      <vt:lpstr>Thank you</vt:lpstr>
      <vt:lpstr>PowerPoint Presentation</vt:lpstr>
      <vt:lpstr>Extra code slide</vt:lpstr>
      <vt:lpstr>Before we code things to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Bootcamp:  Simple to do APP</dc:title>
  <dc:creator>Gonzalez, Michael A</dc:creator>
  <cp:lastModifiedBy>Gonzalez, Michael A</cp:lastModifiedBy>
  <cp:revision>9</cp:revision>
  <dcterms:created xsi:type="dcterms:W3CDTF">2021-10-24T20:01:37Z</dcterms:created>
  <dcterms:modified xsi:type="dcterms:W3CDTF">2021-10-25T03:39:34Z</dcterms:modified>
</cp:coreProperties>
</file>