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7" r:id="rId5"/>
    <p:sldId id="262" r:id="rId6"/>
    <p:sldId id="267" r:id="rId7"/>
    <p:sldId id="263" r:id="rId8"/>
    <p:sldId id="258" r:id="rId9"/>
    <p:sldId id="259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FE7E-246F-48E9-AFED-9377321805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01A-9BB8-4C30-B680-581E4656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FE7E-246F-48E9-AFED-9377321805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01A-9BB8-4C30-B680-581E4656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FE7E-246F-48E9-AFED-9377321805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01A-9BB8-4C30-B680-581E4656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4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FE7E-246F-48E9-AFED-9377321805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01A-9BB8-4C30-B680-581E4656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3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FE7E-246F-48E9-AFED-9377321805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01A-9BB8-4C30-B680-581E4656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FE7E-246F-48E9-AFED-9377321805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01A-9BB8-4C30-B680-581E4656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0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FE7E-246F-48E9-AFED-9377321805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01A-9BB8-4C30-B680-581E4656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4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FE7E-246F-48E9-AFED-9377321805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01A-9BB8-4C30-B680-581E4656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4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FE7E-246F-48E9-AFED-9377321805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01A-9BB8-4C30-B680-581E4656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7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FE7E-246F-48E9-AFED-9377321805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01A-9BB8-4C30-B680-581E4656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6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FE7E-246F-48E9-AFED-9377321805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01A-9BB8-4C30-B680-581E4656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0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FE7E-246F-48E9-AFED-9377321805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2A01A-9BB8-4C30-B680-581E4656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2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05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632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3251"/>
            <a:ext cx="12192000" cy="884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E Inspira" panose="020F0603030400020203" pitchFamily="34" charset="0"/>
              </a:rPr>
              <a:t>Risks</a:t>
            </a:r>
          </a:p>
        </p:txBody>
      </p:sp>
    </p:spTree>
    <p:extLst>
      <p:ext uri="{BB962C8B-B14F-4D97-AF65-F5344CB8AC3E}">
        <p14:creationId xmlns:p14="http://schemas.microsoft.com/office/powerpoint/2010/main" val="369732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632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3251"/>
            <a:ext cx="12192000" cy="884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E Inspira" panose="020F0603030400020203" pitchFamily="34" charset="0"/>
              </a:rPr>
              <a:t>Cost-Benefit Analysis Breakdown</a:t>
            </a:r>
          </a:p>
        </p:txBody>
      </p:sp>
    </p:spTree>
    <p:extLst>
      <p:ext uri="{BB962C8B-B14F-4D97-AF65-F5344CB8AC3E}">
        <p14:creationId xmlns:p14="http://schemas.microsoft.com/office/powerpoint/2010/main" val="409679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632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3251"/>
            <a:ext cx="12192000" cy="8840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E Inspira" panose="020F0603030400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96145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632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3251"/>
            <a:ext cx="12192000" cy="884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E Inspira" panose="020F0603030400020203" pitchFamily="34" charset="0"/>
              </a:rPr>
              <a:t>Business Case</a:t>
            </a:r>
          </a:p>
        </p:txBody>
      </p:sp>
    </p:spTree>
    <p:extLst>
      <p:ext uri="{BB962C8B-B14F-4D97-AF65-F5344CB8AC3E}">
        <p14:creationId xmlns:p14="http://schemas.microsoft.com/office/powerpoint/2010/main" val="415726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8632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251"/>
            <a:ext cx="12192000" cy="8840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E Inspira" panose="020F0603030400020203" pitchFamily="34" charset="0"/>
              </a:rPr>
              <a:t>Project Charter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728" y="1445412"/>
            <a:ext cx="551290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500" dirty="0">
                <a:solidFill>
                  <a:srgbClr val="0070C0"/>
                </a:solidFill>
                <a:latin typeface="GE Inspira" panose="020F0603030400020203" pitchFamily="34" charset="0"/>
              </a:rPr>
              <a:t>GE Power turbines may experience unplanned outages which result in decreased profit in service agreements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solidFill>
                  <a:srgbClr val="0070C0"/>
                </a:solidFill>
                <a:latin typeface="GE Inspira" panose="020F0603030400020203" pitchFamily="34" charset="0"/>
              </a:rPr>
              <a:t>GE Power does not have a system that can reduce the amount of unexpected outages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766" y="3562614"/>
            <a:ext cx="546486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500" dirty="0">
                <a:solidFill>
                  <a:srgbClr val="0070C0"/>
                </a:solidFill>
                <a:latin typeface="GE Inspira" panose="020F0603030400020203" pitchFamily="34" charset="0"/>
              </a:rPr>
              <a:t>Create system that will monitor health of turbine in real time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solidFill>
                  <a:srgbClr val="0070C0"/>
                </a:solidFill>
                <a:latin typeface="GE Inspira" panose="020F0603030400020203" pitchFamily="34" charset="0"/>
              </a:rPr>
              <a:t>Visualize when a turbine will need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766" y="5362167"/>
            <a:ext cx="550462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500" dirty="0">
                <a:solidFill>
                  <a:srgbClr val="0070C0"/>
                </a:solidFill>
                <a:latin typeface="GE Inspira" panose="020F0603030400020203" pitchFamily="34" charset="0"/>
              </a:rPr>
              <a:t>Site manager’s plan after notification of an outage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solidFill>
                  <a:srgbClr val="0070C0"/>
                </a:solidFill>
                <a:latin typeface="GE Inspira" panose="020F0603030400020203" pitchFamily="34" charset="0"/>
              </a:rPr>
              <a:t>Assigning field engineers (FE) to specific sites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51630" y="3524001"/>
            <a:ext cx="536216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500" dirty="0">
                <a:solidFill>
                  <a:srgbClr val="0070C0"/>
                </a:solidFill>
                <a:latin typeface="GE Inspira" panose="020F0603030400020203" pitchFamily="34" charset="0"/>
              </a:rPr>
              <a:t>100% of GE Power turbines will be self-monitored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solidFill>
                  <a:srgbClr val="0070C0"/>
                </a:solidFill>
                <a:latin typeface="GE Inspira" panose="020F0603030400020203" pitchFamily="34" charset="0"/>
              </a:rPr>
              <a:t>100% GE Power Services employees will have access to turbine statuses 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solidFill>
                  <a:srgbClr val="0070C0"/>
                </a:solidFill>
                <a:latin typeface="GE Inspira" panose="020F0603030400020203" pitchFamily="34" charset="0"/>
              </a:rPr>
              <a:t>Utilizing system will reduce unexpected outages by ~75%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51630" y="5381784"/>
            <a:ext cx="491811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500" dirty="0">
                <a:solidFill>
                  <a:srgbClr val="0070C0"/>
                </a:solidFill>
                <a:latin typeface="GE Inspira" panose="020F0603030400020203" pitchFamily="34" charset="0"/>
              </a:rPr>
              <a:t>Turbine health monitored at all times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solidFill>
                  <a:srgbClr val="0070C0"/>
                </a:solidFill>
                <a:latin typeface="GE Inspira" panose="020F0603030400020203" pitchFamily="34" charset="0"/>
              </a:rPr>
              <a:t>Estimate when maintenance is required prior to breakdown</a:t>
            </a:r>
          </a:p>
          <a:p>
            <a:pPr marL="285750" indent="-285750">
              <a:buFontTx/>
              <a:buChar char="-"/>
            </a:pPr>
            <a:r>
              <a:rPr lang="en-US" sz="1500" dirty="0">
                <a:solidFill>
                  <a:srgbClr val="0070C0"/>
                </a:solidFill>
                <a:latin typeface="GE Inspira" panose="020F0603030400020203" pitchFamily="34" charset="0"/>
              </a:rPr>
              <a:t>Increase efficiency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6352" y="994483"/>
            <a:ext cx="23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GE Inspira" panose="020F0603030400020203" pitchFamily="34" charset="0"/>
              </a:rPr>
              <a:t>Problem Statement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728" y="3054175"/>
            <a:ext cx="12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GE Inspira" panose="020F0603030400020203" pitchFamily="34" charset="0"/>
              </a:rPr>
              <a:t>In Scope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766" y="4931627"/>
            <a:ext cx="213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GE Inspira" panose="020F0603030400020203" pitchFamily="34" charset="0"/>
              </a:rPr>
              <a:t>Out of Scope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1233" y="2967147"/>
            <a:ext cx="298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GE Inspira" panose="020F0603030400020203" pitchFamily="34" charset="0"/>
              </a:rPr>
              <a:t>Business CTQ Objectives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51630" y="4962057"/>
            <a:ext cx="1906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GE Inspira" panose="020F0603030400020203" pitchFamily="34" charset="0"/>
              </a:rPr>
              <a:t>Project Goals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55467" y="1373723"/>
            <a:ext cx="1115833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45747" y="3373847"/>
            <a:ext cx="1115833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3669" y="986865"/>
            <a:ext cx="234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GE Inspira" panose="020F0603030400020203" pitchFamily="34" charset="0"/>
              </a:rPr>
              <a:t>Proposed Solution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45747" y="5298643"/>
            <a:ext cx="1115833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34632" y="762000"/>
            <a:ext cx="39757" cy="60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98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632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3251"/>
            <a:ext cx="12192000" cy="8840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E Inspira" panose="020F0603030400020203" pitchFamily="34" charset="0"/>
              </a:rPr>
              <a:t>Cost-Benefit Analysis</a:t>
            </a:r>
          </a:p>
        </p:txBody>
      </p:sp>
    </p:spTree>
    <p:extLst>
      <p:ext uri="{BB962C8B-B14F-4D97-AF65-F5344CB8AC3E}">
        <p14:creationId xmlns:p14="http://schemas.microsoft.com/office/powerpoint/2010/main" val="279677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632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3251"/>
            <a:ext cx="12192000" cy="8840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E Inspira" panose="020F0603030400020203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3480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00997"/>
            <a:ext cx="12192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dirty="0">
                <a:solidFill>
                  <a:schemeClr val="bg1"/>
                </a:solidFill>
                <a:latin typeface="GE Inspira" panose="020F0603030400020203" pitchFamily="34" charset="0"/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5384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908007"/>
              </p:ext>
            </p:extLst>
          </p:nvPr>
        </p:nvGraphicFramePr>
        <p:xfrm>
          <a:off x="838200" y="1051902"/>
          <a:ext cx="105156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4913331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045713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805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want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08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 the</a:t>
                      </a:r>
                      <a:r>
                        <a:rPr lang="en-US" baseline="0" dirty="0"/>
                        <a:t> charts/tables of each individual turbine’s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monitor its health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92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 able to export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perform analysis with a different</a:t>
                      </a:r>
                      <a:r>
                        <a:rPr lang="en-US" baseline="0" dirty="0"/>
                        <a:t> tool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5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new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system can be constantly updated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13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what data to visualize in the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focus on specific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70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a clear and visually appealing web</a:t>
                      </a:r>
                      <a:r>
                        <a:rPr lang="en-US" baseline="0" dirty="0"/>
                        <a:t>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display information to other parities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1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</a:t>
                      </a:r>
                      <a:r>
                        <a:rPr lang="en-US" baseline="0" dirty="0"/>
                        <a:t> a log in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0" dirty="0"/>
                        <a:t> know there is more security to protect the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0" dirty="0"/>
                        <a:t> can log in as a new 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89899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0"/>
            <a:ext cx="12192000" cy="8632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13251"/>
            <a:ext cx="12192000" cy="884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E Inspira" panose="020F0603030400020203" pitchFamily="34" charset="0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335605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305892"/>
              </p:ext>
            </p:extLst>
          </p:nvPr>
        </p:nvGraphicFramePr>
        <p:xfrm>
          <a:off x="838200" y="1065969"/>
          <a:ext cx="105156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4913331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045713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805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want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08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 a time series graph of an individual turbine’s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see how the data has changed over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92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multiple KPIs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determine turbine health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5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Manipulate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adjust it to my business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13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the ability to filter the data I 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analyze specific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70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 able to compare data between multiple</a:t>
                      </a:r>
                      <a:r>
                        <a:rPr lang="en-US" baseline="0" dirty="0"/>
                        <a:t> turbines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view data trends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1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 who can view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is more secure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updates in real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are no delays in the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89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advanced</a:t>
                      </a:r>
                      <a:r>
                        <a:rPr lang="en-US" baseline="0" dirty="0"/>
                        <a:t> search functionality by more than customer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</a:t>
                      </a:r>
                      <a:r>
                        <a:rPr lang="en-US" baseline="0" dirty="0"/>
                        <a:t> search using multiple facets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08088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12192000" cy="8632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3251"/>
            <a:ext cx="12192000" cy="884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E Inspira" panose="020F0603030400020203" pitchFamily="34" charset="0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49613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374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GE Inspira</vt:lpstr>
      <vt:lpstr>Office Theme</vt:lpstr>
      <vt:lpstr>PowerPoint Presentation</vt:lpstr>
      <vt:lpstr>Agenda</vt:lpstr>
      <vt:lpstr>PowerPoint Presentation</vt:lpstr>
      <vt:lpstr>Project Charter</vt:lpstr>
      <vt:lpstr>Cost-Benefit Analysis</vt:lpstr>
      <vt:lpstr>Live Demo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Gonzales, Marielle (GE Power)</dc:creator>
  <cp:lastModifiedBy>Gonzales, Marielle (GE Power)</cp:lastModifiedBy>
  <cp:revision>22</cp:revision>
  <dcterms:created xsi:type="dcterms:W3CDTF">2016-07-27T21:30:28Z</dcterms:created>
  <dcterms:modified xsi:type="dcterms:W3CDTF">2016-08-02T15:32:00Z</dcterms:modified>
</cp:coreProperties>
</file>