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60" r:id="rId5"/>
    <p:sldId id="281" r:id="rId6"/>
    <p:sldId id="282" r:id="rId7"/>
    <p:sldId id="283" r:id="rId8"/>
    <p:sldId id="279" r:id="rId9"/>
  </p:sldIdLst>
  <p:sldSz cx="12192000" cy="6858000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60AB"/>
    <a:srgbClr val="065CA9"/>
    <a:srgbClr val="0A849F"/>
    <a:srgbClr val="2F52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B091E-FD9F-4CC5-AFB7-F78B15E1F503}" v="4" dt="2024-10-12T16:32:38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/>
    <p:restoredTop sz="94648"/>
  </p:normalViewPr>
  <p:slideViewPr>
    <p:cSldViewPr snapToGrid="0">
      <p:cViewPr>
        <p:scale>
          <a:sx n="50" d="100"/>
          <a:sy n="50" d="100"/>
        </p:scale>
        <p:origin x="1853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into Velasco Rebolledo" userId="00c16d92-95bd-422a-9db4-b068f123e6b5" providerId="ADAL" clId="{1A6B091E-FD9F-4CC5-AFB7-F78B15E1F503}"/>
    <pc:docChg chg="custSel addSld modSld">
      <pc:chgData name="Jacinto Velasco Rebolledo" userId="00c16d92-95bd-422a-9db4-b068f123e6b5" providerId="ADAL" clId="{1A6B091E-FD9F-4CC5-AFB7-F78B15E1F503}" dt="2024-10-12T18:47:30.853" v="920" actId="113"/>
      <pc:docMkLst>
        <pc:docMk/>
      </pc:docMkLst>
      <pc:sldChg chg="modSp mod">
        <pc:chgData name="Jacinto Velasco Rebolledo" userId="00c16d92-95bd-422a-9db4-b068f123e6b5" providerId="ADAL" clId="{1A6B091E-FD9F-4CC5-AFB7-F78B15E1F503}" dt="2024-10-12T16:40:05.998" v="635" actId="20577"/>
        <pc:sldMkLst>
          <pc:docMk/>
          <pc:sldMk cId="3644063140" sldId="260"/>
        </pc:sldMkLst>
        <pc:spChg chg="mod">
          <ac:chgData name="Jacinto Velasco Rebolledo" userId="00c16d92-95bd-422a-9db4-b068f123e6b5" providerId="ADAL" clId="{1A6B091E-FD9F-4CC5-AFB7-F78B15E1F503}" dt="2024-10-12T16:40:05.998" v="635" actId="20577"/>
          <ac:spMkLst>
            <pc:docMk/>
            <pc:sldMk cId="3644063140" sldId="260"/>
            <ac:spMk id="2" creationId="{8AA243A7-AFC0-B88E-E363-1E709C1BB91E}"/>
          </ac:spMkLst>
        </pc:spChg>
      </pc:sldChg>
      <pc:sldChg chg="addSp modSp mod">
        <pc:chgData name="Jacinto Velasco Rebolledo" userId="00c16d92-95bd-422a-9db4-b068f123e6b5" providerId="ADAL" clId="{1A6B091E-FD9F-4CC5-AFB7-F78B15E1F503}" dt="2024-10-12T16:41:47.829" v="704" actId="20577"/>
        <pc:sldMkLst>
          <pc:docMk/>
          <pc:sldMk cId="102277273" sldId="280"/>
        </pc:sldMkLst>
        <pc:spChg chg="mod">
          <ac:chgData name="Jacinto Velasco Rebolledo" userId="00c16d92-95bd-422a-9db4-b068f123e6b5" providerId="ADAL" clId="{1A6B091E-FD9F-4CC5-AFB7-F78B15E1F503}" dt="2024-10-12T16:36:37.239" v="621" actId="113"/>
          <ac:spMkLst>
            <pc:docMk/>
            <pc:sldMk cId="102277273" sldId="280"/>
            <ac:spMk id="4" creationId="{2734A0EA-0F8F-D569-B57B-1D05FDE1EEDA}"/>
          </ac:spMkLst>
        </pc:spChg>
        <pc:spChg chg="mod">
          <ac:chgData name="Jacinto Velasco Rebolledo" userId="00c16d92-95bd-422a-9db4-b068f123e6b5" providerId="ADAL" clId="{1A6B091E-FD9F-4CC5-AFB7-F78B15E1F503}" dt="2024-10-12T16:41:37.981" v="696" actId="20577"/>
          <ac:spMkLst>
            <pc:docMk/>
            <pc:sldMk cId="102277273" sldId="280"/>
            <ac:spMk id="11" creationId="{AD9C2258-FA1D-92AC-DC97-6A7CAF9C4339}"/>
          </ac:spMkLst>
        </pc:spChg>
        <pc:spChg chg="mod">
          <ac:chgData name="Jacinto Velasco Rebolledo" userId="00c16d92-95bd-422a-9db4-b068f123e6b5" providerId="ADAL" clId="{1A6B091E-FD9F-4CC5-AFB7-F78B15E1F503}" dt="2024-10-12T16:41:47.829" v="704" actId="20577"/>
          <ac:spMkLst>
            <pc:docMk/>
            <pc:sldMk cId="102277273" sldId="280"/>
            <ac:spMk id="13" creationId="{25BB10D3-691C-8D0B-F9B4-1D5486D5663C}"/>
          </ac:spMkLst>
        </pc:spChg>
        <pc:spChg chg="add mod">
          <ac:chgData name="Jacinto Velasco Rebolledo" userId="00c16d92-95bd-422a-9db4-b068f123e6b5" providerId="ADAL" clId="{1A6B091E-FD9F-4CC5-AFB7-F78B15E1F503}" dt="2024-10-12T16:41:05.894" v="688" actId="20577"/>
          <ac:spMkLst>
            <pc:docMk/>
            <pc:sldMk cId="102277273" sldId="280"/>
            <ac:spMk id="16" creationId="{8E2D7DE9-6FDA-CE32-9FD3-2414B7BD310D}"/>
          </ac:spMkLst>
        </pc:spChg>
      </pc:sldChg>
      <pc:sldChg chg="modSp mod">
        <pc:chgData name="Jacinto Velasco Rebolledo" userId="00c16d92-95bd-422a-9db4-b068f123e6b5" providerId="ADAL" clId="{1A6B091E-FD9F-4CC5-AFB7-F78B15E1F503}" dt="2024-10-12T16:53:31.129" v="852" actId="20577"/>
        <pc:sldMkLst>
          <pc:docMk/>
          <pc:sldMk cId="722107465" sldId="281"/>
        </pc:sldMkLst>
        <pc:spChg chg="mod">
          <ac:chgData name="Jacinto Velasco Rebolledo" userId="00c16d92-95bd-422a-9db4-b068f123e6b5" providerId="ADAL" clId="{1A6B091E-FD9F-4CC5-AFB7-F78B15E1F503}" dt="2024-10-12T16:53:31.129" v="852" actId="20577"/>
          <ac:spMkLst>
            <pc:docMk/>
            <pc:sldMk cId="722107465" sldId="281"/>
            <ac:spMk id="3" creationId="{A8A0396D-0D28-4425-C46C-6FBD5561C778}"/>
          </ac:spMkLst>
        </pc:spChg>
      </pc:sldChg>
      <pc:sldChg chg="addSp modSp mod">
        <pc:chgData name="Jacinto Velasco Rebolledo" userId="00c16d92-95bd-422a-9db4-b068f123e6b5" providerId="ADAL" clId="{1A6B091E-FD9F-4CC5-AFB7-F78B15E1F503}" dt="2024-10-12T18:47:30.853" v="920" actId="113"/>
        <pc:sldMkLst>
          <pc:docMk/>
          <pc:sldMk cId="672851561" sldId="282"/>
        </pc:sldMkLst>
        <pc:spChg chg="mod">
          <ac:chgData name="Jacinto Velasco Rebolledo" userId="00c16d92-95bd-422a-9db4-b068f123e6b5" providerId="ADAL" clId="{1A6B091E-FD9F-4CC5-AFB7-F78B15E1F503}" dt="2024-10-12T18:47:30.853" v="920" actId="113"/>
          <ac:spMkLst>
            <pc:docMk/>
            <pc:sldMk cId="672851561" sldId="282"/>
            <ac:spMk id="3" creationId="{6DC2952E-7A7B-7696-C6E6-6FDB21D5F4C9}"/>
          </ac:spMkLst>
        </pc:spChg>
        <pc:spChg chg="add mod">
          <ac:chgData name="Jacinto Velasco Rebolledo" userId="00c16d92-95bd-422a-9db4-b068f123e6b5" providerId="ADAL" clId="{1A6B091E-FD9F-4CC5-AFB7-F78B15E1F503}" dt="2024-10-12T16:10:21.748" v="196" actId="207"/>
          <ac:spMkLst>
            <pc:docMk/>
            <pc:sldMk cId="672851561" sldId="282"/>
            <ac:spMk id="8" creationId="{6B4FCC64-E2D0-6CC0-B050-68A15C341265}"/>
          </ac:spMkLst>
        </pc:spChg>
        <pc:graphicFrameChg chg="mod">
          <ac:chgData name="Jacinto Velasco Rebolledo" userId="00c16d92-95bd-422a-9db4-b068f123e6b5" providerId="ADAL" clId="{1A6B091E-FD9F-4CC5-AFB7-F78B15E1F503}" dt="2024-10-12T18:47:04.099" v="854" actId="1076"/>
          <ac:graphicFrameMkLst>
            <pc:docMk/>
            <pc:sldMk cId="672851561" sldId="282"/>
            <ac:graphicFrameMk id="4" creationId="{E0314C5C-3CB8-D100-59BD-16F4CF8D0086}"/>
          </ac:graphicFrameMkLst>
        </pc:graphicFrameChg>
      </pc:sldChg>
      <pc:sldChg chg="delSp modSp mod">
        <pc:chgData name="Jacinto Velasco Rebolledo" userId="00c16d92-95bd-422a-9db4-b068f123e6b5" providerId="ADAL" clId="{1A6B091E-FD9F-4CC5-AFB7-F78B15E1F503}" dt="2024-10-12T16:39:15.206" v="630" actId="123"/>
        <pc:sldMkLst>
          <pc:docMk/>
          <pc:sldMk cId="950792262" sldId="283"/>
        </pc:sldMkLst>
        <pc:spChg chg="mod">
          <ac:chgData name="Jacinto Velasco Rebolledo" userId="00c16d92-95bd-422a-9db4-b068f123e6b5" providerId="ADAL" clId="{1A6B091E-FD9F-4CC5-AFB7-F78B15E1F503}" dt="2024-10-12T16:39:15.206" v="630" actId="123"/>
          <ac:spMkLst>
            <pc:docMk/>
            <pc:sldMk cId="950792262" sldId="283"/>
            <ac:spMk id="3" creationId="{1FDE9168-D929-2EA5-76DA-C358C48C31ED}"/>
          </ac:spMkLst>
        </pc:spChg>
        <pc:picChg chg="del mod">
          <ac:chgData name="Jacinto Velasco Rebolledo" userId="00c16d92-95bd-422a-9db4-b068f123e6b5" providerId="ADAL" clId="{1A6B091E-FD9F-4CC5-AFB7-F78B15E1F503}" dt="2024-10-12T16:07:39.407" v="72" actId="21"/>
          <ac:picMkLst>
            <pc:docMk/>
            <pc:sldMk cId="950792262" sldId="283"/>
            <ac:picMk id="8" creationId="{B0A70200-9A99-F6DC-F108-56D2CA4823CA}"/>
          </ac:picMkLst>
        </pc:picChg>
        <pc:picChg chg="del mod">
          <ac:chgData name="Jacinto Velasco Rebolledo" userId="00c16d92-95bd-422a-9db4-b068f123e6b5" providerId="ADAL" clId="{1A6B091E-FD9F-4CC5-AFB7-F78B15E1F503}" dt="2024-10-12T16:07:39.407" v="72" actId="21"/>
          <ac:picMkLst>
            <pc:docMk/>
            <pc:sldMk cId="950792262" sldId="283"/>
            <ac:picMk id="10" creationId="{F236B944-C93B-FEDA-B6CC-3E5462978839}"/>
          </ac:picMkLst>
        </pc:picChg>
        <pc:picChg chg="del mod">
          <ac:chgData name="Jacinto Velasco Rebolledo" userId="00c16d92-95bd-422a-9db4-b068f123e6b5" providerId="ADAL" clId="{1A6B091E-FD9F-4CC5-AFB7-F78B15E1F503}" dt="2024-10-12T16:07:39.407" v="72" actId="21"/>
          <ac:picMkLst>
            <pc:docMk/>
            <pc:sldMk cId="950792262" sldId="283"/>
            <ac:picMk id="12" creationId="{99B4213C-DB4B-63E4-4F58-7A65069C01D4}"/>
          </ac:picMkLst>
        </pc:picChg>
      </pc:sldChg>
      <pc:sldChg chg="addSp modSp mod">
        <pc:chgData name="Jacinto Velasco Rebolledo" userId="00c16d92-95bd-422a-9db4-b068f123e6b5" providerId="ADAL" clId="{1A6B091E-FD9F-4CC5-AFB7-F78B15E1F503}" dt="2024-10-12T16:39:06.745" v="629" actId="14100"/>
        <pc:sldMkLst>
          <pc:docMk/>
          <pc:sldMk cId="3431640734" sldId="284"/>
        </pc:sldMkLst>
        <pc:spChg chg="mod">
          <ac:chgData name="Jacinto Velasco Rebolledo" userId="00c16d92-95bd-422a-9db4-b068f123e6b5" providerId="ADAL" clId="{1A6B091E-FD9F-4CC5-AFB7-F78B15E1F503}" dt="2024-10-12T16:38:51.709" v="623" actId="123"/>
          <ac:spMkLst>
            <pc:docMk/>
            <pc:sldMk cId="3431640734" sldId="284"/>
            <ac:spMk id="2" creationId="{E7EEA925-850D-C7D5-1DA7-6963387C293D}"/>
          </ac:spMkLst>
        </pc:spChg>
        <pc:spChg chg="add mod">
          <ac:chgData name="Jacinto Velasco Rebolledo" userId="00c16d92-95bd-422a-9db4-b068f123e6b5" providerId="ADAL" clId="{1A6B091E-FD9F-4CC5-AFB7-F78B15E1F503}" dt="2024-10-12T16:38:49.720" v="622" actId="123"/>
          <ac:spMkLst>
            <pc:docMk/>
            <pc:sldMk cId="3431640734" sldId="284"/>
            <ac:spMk id="4" creationId="{AF1B04C0-4E65-7D81-79D3-C4AAEB393685}"/>
          </ac:spMkLst>
        </pc:spChg>
        <pc:spChg chg="mod">
          <ac:chgData name="Jacinto Velasco Rebolledo" userId="00c16d92-95bd-422a-9db4-b068f123e6b5" providerId="ADAL" clId="{1A6B091E-FD9F-4CC5-AFB7-F78B15E1F503}" dt="2024-10-12T16:39:02.616" v="628" actId="1076"/>
          <ac:spMkLst>
            <pc:docMk/>
            <pc:sldMk cId="3431640734" sldId="284"/>
            <ac:spMk id="5" creationId="{9670D179-1C8A-3764-EDB1-48BF42E38684}"/>
          </ac:spMkLst>
        </pc:spChg>
        <pc:spChg chg="add mod">
          <ac:chgData name="Jacinto Velasco Rebolledo" userId="00c16d92-95bd-422a-9db4-b068f123e6b5" providerId="ADAL" clId="{1A6B091E-FD9F-4CC5-AFB7-F78B15E1F503}" dt="2024-10-12T16:39:06.745" v="629" actId="14100"/>
          <ac:spMkLst>
            <pc:docMk/>
            <pc:sldMk cId="3431640734" sldId="284"/>
            <ac:spMk id="7" creationId="{CA16F480-A2A7-72E1-EFFB-1EDE6D1A2D6F}"/>
          </ac:spMkLst>
        </pc:spChg>
      </pc:sldChg>
      <pc:sldChg chg="modSp mod">
        <pc:chgData name="Jacinto Velasco Rebolledo" userId="00c16d92-95bd-422a-9db4-b068f123e6b5" providerId="ADAL" clId="{1A6B091E-FD9F-4CC5-AFB7-F78B15E1F503}" dt="2024-10-12T16:33:00.214" v="433" actId="1076"/>
        <pc:sldMkLst>
          <pc:docMk/>
          <pc:sldMk cId="192900115" sldId="286"/>
        </pc:sldMkLst>
        <pc:picChg chg="mod">
          <ac:chgData name="Jacinto Velasco Rebolledo" userId="00c16d92-95bd-422a-9db4-b068f123e6b5" providerId="ADAL" clId="{1A6B091E-FD9F-4CC5-AFB7-F78B15E1F503}" dt="2024-10-12T16:33:00.214" v="433" actId="1076"/>
          <ac:picMkLst>
            <pc:docMk/>
            <pc:sldMk cId="192900115" sldId="286"/>
            <ac:picMk id="5" creationId="{AAAD70C1-CA12-E332-4140-8EA42C5B55BB}"/>
          </ac:picMkLst>
        </pc:picChg>
      </pc:sldChg>
      <pc:sldChg chg="addSp modSp new mod">
        <pc:chgData name="Jacinto Velasco Rebolledo" userId="00c16d92-95bd-422a-9db4-b068f123e6b5" providerId="ADAL" clId="{1A6B091E-FD9F-4CC5-AFB7-F78B15E1F503}" dt="2024-10-12T16:08:05.727" v="83"/>
        <pc:sldMkLst>
          <pc:docMk/>
          <pc:sldMk cId="2651713354" sldId="287"/>
        </pc:sldMkLst>
        <pc:spChg chg="add mod">
          <ac:chgData name="Jacinto Velasco Rebolledo" userId="00c16d92-95bd-422a-9db4-b068f123e6b5" providerId="ADAL" clId="{1A6B091E-FD9F-4CC5-AFB7-F78B15E1F503}" dt="2024-10-12T16:08:05.727" v="83"/>
          <ac:spMkLst>
            <pc:docMk/>
            <pc:sldMk cId="2651713354" sldId="287"/>
            <ac:spMk id="2" creationId="{A05CB243-8BB1-5302-EDB4-161C9A1F7DCC}"/>
          </ac:spMkLst>
        </pc:spChg>
        <pc:picChg chg="add mod">
          <ac:chgData name="Jacinto Velasco Rebolledo" userId="00c16d92-95bd-422a-9db4-b068f123e6b5" providerId="ADAL" clId="{1A6B091E-FD9F-4CC5-AFB7-F78B15E1F503}" dt="2024-10-12T16:07:55.924" v="80" actId="14100"/>
          <ac:picMkLst>
            <pc:docMk/>
            <pc:sldMk cId="2651713354" sldId="287"/>
            <ac:picMk id="8" creationId="{B0A70200-9A99-F6DC-F108-56D2CA4823CA}"/>
          </ac:picMkLst>
        </pc:picChg>
        <pc:picChg chg="add mod">
          <ac:chgData name="Jacinto Velasco Rebolledo" userId="00c16d92-95bd-422a-9db4-b068f123e6b5" providerId="ADAL" clId="{1A6B091E-FD9F-4CC5-AFB7-F78B15E1F503}" dt="2024-10-12T16:07:57.722" v="81" actId="1076"/>
          <ac:picMkLst>
            <pc:docMk/>
            <pc:sldMk cId="2651713354" sldId="287"/>
            <ac:picMk id="10" creationId="{F236B944-C93B-FEDA-B6CC-3E5462978839}"/>
          </ac:picMkLst>
        </pc:picChg>
        <pc:picChg chg="add mod">
          <ac:chgData name="Jacinto Velasco Rebolledo" userId="00c16d92-95bd-422a-9db4-b068f123e6b5" providerId="ADAL" clId="{1A6B091E-FD9F-4CC5-AFB7-F78B15E1F503}" dt="2024-10-12T16:07:59.931" v="82" actId="1076"/>
          <ac:picMkLst>
            <pc:docMk/>
            <pc:sldMk cId="2651713354" sldId="287"/>
            <ac:picMk id="12" creationId="{99B4213C-DB4B-63E4-4F58-7A65069C01D4}"/>
          </ac:picMkLst>
        </pc:picChg>
      </pc:sldChg>
      <pc:sldChg chg="addSp modSp new mod">
        <pc:chgData name="Jacinto Velasco Rebolledo" userId="00c16d92-95bd-422a-9db4-b068f123e6b5" providerId="ADAL" clId="{1A6B091E-FD9F-4CC5-AFB7-F78B15E1F503}" dt="2024-10-12T16:34:50.609" v="620" actId="404"/>
        <pc:sldMkLst>
          <pc:docMk/>
          <pc:sldMk cId="3496375937" sldId="288"/>
        </pc:sldMkLst>
        <pc:spChg chg="add mod">
          <ac:chgData name="Jacinto Velasco Rebolledo" userId="00c16d92-95bd-422a-9db4-b068f123e6b5" providerId="ADAL" clId="{1A6B091E-FD9F-4CC5-AFB7-F78B15E1F503}" dt="2024-10-12T16:34:50.609" v="620" actId="404"/>
          <ac:spMkLst>
            <pc:docMk/>
            <pc:sldMk cId="3496375937" sldId="288"/>
            <ac:spMk id="5" creationId="{08E9FF95-A0E2-33D5-8B85-48DE0F3B0F71}"/>
          </ac:spMkLst>
        </pc:spChg>
        <pc:spChg chg="add mod">
          <ac:chgData name="Jacinto Velasco Rebolledo" userId="00c16d92-95bd-422a-9db4-b068f123e6b5" providerId="ADAL" clId="{1A6B091E-FD9F-4CC5-AFB7-F78B15E1F503}" dt="2024-10-12T16:32:38.003" v="432"/>
          <ac:spMkLst>
            <pc:docMk/>
            <pc:sldMk cId="3496375937" sldId="288"/>
            <ac:spMk id="6" creationId="{06C78F62-CD4B-9FE2-6B64-74B7777559C3}"/>
          </ac:spMkLst>
        </pc:spChg>
        <pc:picChg chg="add mod">
          <ac:chgData name="Jacinto Velasco Rebolledo" userId="00c16d92-95bd-422a-9db4-b068f123e6b5" providerId="ADAL" clId="{1A6B091E-FD9F-4CC5-AFB7-F78B15E1F503}" dt="2024-10-12T16:29:56.866" v="202" actId="1076"/>
          <ac:picMkLst>
            <pc:docMk/>
            <pc:sldMk cId="3496375937" sldId="288"/>
            <ac:picMk id="3" creationId="{13A8F3CD-C2D8-A023-6854-A673927E7D3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F5C5E53-F147-8644-A0CF-46FCFCB7C5D6}" type="datetimeFigureOut">
              <a:rPr lang="es-ES_tradnl" smtClean="0"/>
              <a:t>03/03/2025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47058AE-FEB0-D242-BCAE-44464DE802C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305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058AE-FEB0-D242-BCAE-44464DE802C9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4492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058AE-FEB0-D242-BCAE-44464DE802C9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931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2EFA63-B92B-4F47-AE35-21256AAD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F42C7-2BC4-7546-87AD-6780A592B3DF}" type="datetimeFigureOut">
              <a:rPr lang="es-ES_tradnl" smtClean="0"/>
              <a:t>03/03/2025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FC82D9-F843-4F2C-9576-969CCCAB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B8FA7F-C3B6-4F88-AC95-215C58FA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59101D-4BF3-CC41-8EDF-B50D82F543F0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6C3E5A6-46DD-40E5-95CC-8C588DB5C843}"/>
              </a:ext>
            </a:extLst>
          </p:cNvPr>
          <p:cNvSpPr/>
          <p:nvPr userDrawn="1"/>
        </p:nvSpPr>
        <p:spPr>
          <a:xfrm>
            <a:off x="3586580" y="0"/>
            <a:ext cx="8605420" cy="1342162"/>
          </a:xfrm>
          <a:prstGeom prst="rect">
            <a:avLst/>
          </a:prstGeom>
          <a:solidFill>
            <a:srgbClr val="076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/>
              <a:t>Revisión por la Dirección - UAX</a:t>
            </a:r>
            <a:endParaRPr lang="en-GB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FBC68BB-63A7-414A-A837-1A3683F4FF8F}"/>
              </a:ext>
            </a:extLst>
          </p:cNvPr>
          <p:cNvSpPr/>
          <p:nvPr userDrawn="1"/>
        </p:nvSpPr>
        <p:spPr>
          <a:xfrm>
            <a:off x="159488" y="0"/>
            <a:ext cx="3079668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630B4BE-15AA-4DDA-938E-5BF6E5081879}"/>
              </a:ext>
            </a:extLst>
          </p:cNvPr>
          <p:cNvGrpSpPr/>
          <p:nvPr userDrawn="1"/>
        </p:nvGrpSpPr>
        <p:grpSpPr>
          <a:xfrm>
            <a:off x="496381" y="603683"/>
            <a:ext cx="1971611" cy="5442010"/>
            <a:chOff x="496381" y="1730828"/>
            <a:chExt cx="3413762" cy="3820894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AAEA7F54-BABD-46D5-9599-F16663BC913F}"/>
                </a:ext>
              </a:extLst>
            </p:cNvPr>
            <p:cNvCxnSpPr>
              <a:cxnSpLocks/>
            </p:cNvCxnSpPr>
            <p:nvPr/>
          </p:nvCxnSpPr>
          <p:spPr>
            <a:xfrm>
              <a:off x="496381" y="1730828"/>
              <a:ext cx="3413762" cy="0"/>
            </a:xfrm>
            <a:prstGeom prst="line">
              <a:avLst/>
            </a:prstGeom>
            <a:ln w="38100">
              <a:solidFill>
                <a:srgbClr val="0760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274ACD9B-682F-4CCE-A327-D04ABE829EDB}"/>
                </a:ext>
              </a:extLst>
            </p:cNvPr>
            <p:cNvCxnSpPr>
              <a:cxnSpLocks/>
            </p:cNvCxnSpPr>
            <p:nvPr/>
          </p:nvCxnSpPr>
          <p:spPr>
            <a:xfrm>
              <a:off x="496381" y="5551722"/>
              <a:ext cx="3413762" cy="0"/>
            </a:xfrm>
            <a:prstGeom prst="line">
              <a:avLst/>
            </a:prstGeom>
            <a:ln w="38100">
              <a:solidFill>
                <a:srgbClr val="0760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object 25">
            <a:extLst>
              <a:ext uri="{FF2B5EF4-FFF2-40B4-BE49-F238E27FC236}">
                <a16:creationId xmlns:a16="http://schemas.microsoft.com/office/drawing/2014/main" id="{EE8AAF82-1A61-4B20-911F-7A03028100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b="9915"/>
          <a:stretch/>
        </p:blipFill>
        <p:spPr>
          <a:xfrm>
            <a:off x="9666514" y="5977316"/>
            <a:ext cx="2525486" cy="8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25">
            <a:extLst>
              <a:ext uri="{FF2B5EF4-FFF2-40B4-BE49-F238E27FC236}">
                <a16:creationId xmlns:a16="http://schemas.microsoft.com/office/drawing/2014/main" id="{B5B8F871-0E84-42DA-BFCD-CDAC5D2E4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b="9915"/>
          <a:stretch/>
        </p:blipFill>
        <p:spPr>
          <a:xfrm>
            <a:off x="9666514" y="5977316"/>
            <a:ext cx="2525486" cy="8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58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bre 11">
            <a:extLst>
              <a:ext uri="{FF2B5EF4-FFF2-40B4-BE49-F238E27FC236}">
                <a16:creationId xmlns:a16="http://schemas.microsoft.com/office/drawing/2014/main" id="{D2B11345-E8EA-ACC7-79CF-9FA1F48C198A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custGeom>
            <a:avLst/>
            <a:gdLst>
              <a:gd name="connsiteX0" fmla="*/ 1130164 w 5988108"/>
              <a:gd name="connsiteY0" fmla="*/ 0 h 6858123"/>
              <a:gd name="connsiteX1" fmla="*/ 4627399 w 5988108"/>
              <a:gd name="connsiteY1" fmla="*/ 0 h 6858123"/>
              <a:gd name="connsiteX2" fmla="*/ 4627399 w 5988108"/>
              <a:gd name="connsiteY2" fmla="*/ 121 h 6858123"/>
              <a:gd name="connsiteX3" fmla="*/ 5988108 w 5988108"/>
              <a:gd name="connsiteY3" fmla="*/ 121 h 6858123"/>
              <a:gd name="connsiteX4" fmla="*/ 3645379 w 5988108"/>
              <a:gd name="connsiteY4" fmla="*/ 6858120 h 6858123"/>
              <a:gd name="connsiteX5" fmla="*/ 3497235 w 5988108"/>
              <a:gd name="connsiteY5" fmla="*/ 6858120 h 6858123"/>
              <a:gd name="connsiteX6" fmla="*/ 3497235 w 5988108"/>
              <a:gd name="connsiteY6" fmla="*/ 6858123 h 6858123"/>
              <a:gd name="connsiteX7" fmla="*/ 0 w 5988108"/>
              <a:gd name="connsiteY7" fmla="*/ 6858123 h 6858123"/>
              <a:gd name="connsiteX8" fmla="*/ 0 w 5988108"/>
              <a:gd name="connsiteY8" fmla="*/ 123 h 6858123"/>
              <a:gd name="connsiteX9" fmla="*/ 1130164 w 5988108"/>
              <a:gd name="connsiteY9" fmla="*/ 123 h 685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88108" h="6858123">
                <a:moveTo>
                  <a:pt x="1130164" y="0"/>
                </a:moveTo>
                <a:lnTo>
                  <a:pt x="4627399" y="0"/>
                </a:lnTo>
                <a:lnTo>
                  <a:pt x="4627399" y="121"/>
                </a:lnTo>
                <a:lnTo>
                  <a:pt x="5988108" y="121"/>
                </a:lnTo>
                <a:lnTo>
                  <a:pt x="3645379" y="6858120"/>
                </a:lnTo>
                <a:lnTo>
                  <a:pt x="3497235" y="6858120"/>
                </a:lnTo>
                <a:lnTo>
                  <a:pt x="3497235" y="6858123"/>
                </a:lnTo>
                <a:lnTo>
                  <a:pt x="0" y="6858123"/>
                </a:lnTo>
                <a:lnTo>
                  <a:pt x="0" y="123"/>
                </a:lnTo>
                <a:lnTo>
                  <a:pt x="1130164" y="123"/>
                </a:lnTo>
                <a:close/>
              </a:path>
            </a:pathLst>
          </a:custGeom>
          <a:solidFill>
            <a:srgbClr val="0760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_tradnl" dirty="0"/>
          </a:p>
        </p:txBody>
      </p:sp>
      <p:pic>
        <p:nvPicPr>
          <p:cNvPr id="10" name="object 16">
            <a:extLst>
              <a:ext uri="{FF2B5EF4-FFF2-40B4-BE49-F238E27FC236}">
                <a16:creationId xmlns:a16="http://schemas.microsoft.com/office/drawing/2014/main" id="{58731C1D-78BA-E384-79A1-F1D7DFBABCC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38902"/>
            <a:ext cx="3497234" cy="131909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9DF4267-6090-847A-2F6D-04E12D2A0EBC}"/>
              </a:ext>
            </a:extLst>
          </p:cNvPr>
          <p:cNvSpPr txBox="1"/>
          <p:nvPr/>
        </p:nvSpPr>
        <p:spPr>
          <a:xfrm>
            <a:off x="1110694" y="1397673"/>
            <a:ext cx="338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chemeClr val="bg1"/>
                </a:solidFill>
                <a:latin typeface="Muli" panose="02000503000000000000" pitchFamily="2" charset="77"/>
              </a:rPr>
              <a:t> </a:t>
            </a:r>
            <a:endParaRPr lang="es-ES_tradnl" sz="700" b="1" dirty="0">
              <a:solidFill>
                <a:schemeClr val="bg1"/>
              </a:solidFill>
              <a:latin typeface="Muli" panose="02000503000000000000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AA243A7-AFC0-B88E-E363-1E709C1BB91E}"/>
              </a:ext>
            </a:extLst>
          </p:cNvPr>
          <p:cNvSpPr txBox="1"/>
          <p:nvPr/>
        </p:nvSpPr>
        <p:spPr>
          <a:xfrm>
            <a:off x="769545" y="2840055"/>
            <a:ext cx="818658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200" b="1" dirty="0">
                <a:solidFill>
                  <a:schemeClr val="bg1"/>
                </a:solidFill>
                <a:latin typeface="Muli" panose="02000503000000000000" pitchFamily="2" charset="77"/>
              </a:rPr>
              <a:t>Plantilla Trabajos</a:t>
            </a:r>
            <a:endParaRPr lang="es-ES_tradnl" sz="3200" b="1" dirty="0">
              <a:solidFill>
                <a:schemeClr val="bg1"/>
              </a:solidFill>
              <a:latin typeface="Muli" panose="02000503000000000000" pitchFamily="2" charset="77"/>
            </a:endParaRPr>
          </a:p>
          <a:p>
            <a:pPr algn="r"/>
            <a:endParaRPr lang="es-ES_tradnl" sz="3200" b="1" dirty="0">
              <a:solidFill>
                <a:schemeClr val="bg1"/>
              </a:solidFill>
              <a:latin typeface="Muli" panose="02000503000000000000" pitchFamily="2" charset="77"/>
            </a:endParaRPr>
          </a:p>
          <a:p>
            <a:pPr algn="r"/>
            <a:r>
              <a:rPr lang="en-US" b="1" dirty="0">
                <a:solidFill>
                  <a:schemeClr val="bg1"/>
                </a:solidFill>
                <a:latin typeface="Muli" panose="02000503000000000000" pitchFamily="2" charset="77"/>
              </a:rPr>
              <a:t>Desarrollo del </a:t>
            </a:r>
            <a:r>
              <a:rPr lang="en-US" b="1" dirty="0" err="1">
                <a:solidFill>
                  <a:schemeClr val="bg1"/>
                </a:solidFill>
                <a:latin typeface="Muli" panose="02000503000000000000" pitchFamily="2" charset="77"/>
              </a:rPr>
              <a:t>proyecto</a:t>
            </a:r>
            <a:endParaRPr lang="es-ES_tradnl" b="1" dirty="0">
              <a:solidFill>
                <a:schemeClr val="bg1"/>
              </a:solidFill>
              <a:latin typeface="Muli" panose="02000503000000000000" pitchFamily="2" charset="77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7DFFB6-4822-41D8-9F92-84BE3C8C7A4F}"/>
              </a:ext>
            </a:extLst>
          </p:cNvPr>
          <p:cNvSpPr txBox="1"/>
          <p:nvPr/>
        </p:nvSpPr>
        <p:spPr>
          <a:xfrm>
            <a:off x="6833513" y="4799113"/>
            <a:ext cx="174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b="1" dirty="0">
                <a:solidFill>
                  <a:schemeClr val="bg1">
                    <a:lumMod val="95000"/>
                  </a:schemeClr>
                </a:solidFill>
                <a:latin typeface="Muli" panose="02000503000000000000" pitchFamily="2" charset="77"/>
              </a:rPr>
              <a:t>Mes Año</a:t>
            </a:r>
            <a:endParaRPr lang="es-ES_tradnl" sz="500" b="1" dirty="0">
              <a:solidFill>
                <a:schemeClr val="bg1">
                  <a:lumMod val="95000"/>
                </a:schemeClr>
              </a:solidFill>
              <a:latin typeface="Muli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4406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56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30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62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8">
            <a:extLst>
              <a:ext uri="{FF2B5EF4-FFF2-40B4-BE49-F238E27FC236}">
                <a16:creationId xmlns:a16="http://schemas.microsoft.com/office/drawing/2014/main" id="{49E18F14-67C1-03FD-1B54-7C091E7B083A}"/>
              </a:ext>
            </a:extLst>
          </p:cNvPr>
          <p:cNvSpPr/>
          <p:nvPr/>
        </p:nvSpPr>
        <p:spPr>
          <a:xfrm>
            <a:off x="0" y="-43543"/>
            <a:ext cx="12192000" cy="6901544"/>
          </a:xfrm>
          <a:custGeom>
            <a:avLst/>
            <a:gdLst/>
            <a:ahLst/>
            <a:cxnLst/>
            <a:rect l="l" t="t" r="r" b="b"/>
            <a:pathLst>
              <a:path w="7616190" h="7560309">
                <a:moveTo>
                  <a:pt x="7615643" y="0"/>
                </a:moveTo>
                <a:lnTo>
                  <a:pt x="0" y="0"/>
                </a:lnTo>
                <a:lnTo>
                  <a:pt x="0" y="7559992"/>
                </a:lnTo>
                <a:lnTo>
                  <a:pt x="3689819" y="7559992"/>
                </a:lnTo>
                <a:lnTo>
                  <a:pt x="7615643" y="0"/>
                </a:lnTo>
                <a:close/>
              </a:path>
            </a:pathLst>
          </a:custGeom>
          <a:solidFill>
            <a:srgbClr val="0060A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object 16">
            <a:extLst>
              <a:ext uri="{FF2B5EF4-FFF2-40B4-BE49-F238E27FC236}">
                <a16:creationId xmlns:a16="http://schemas.microsoft.com/office/drawing/2014/main" id="{58731C1D-78BA-E384-79A1-F1D7DFBABCC3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41076" y="-145846"/>
            <a:ext cx="3613741" cy="133894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D7A7B74-ACDE-3952-607E-91F98A156E41}"/>
              </a:ext>
            </a:extLst>
          </p:cNvPr>
          <p:cNvSpPr txBox="1"/>
          <p:nvPr/>
        </p:nvSpPr>
        <p:spPr>
          <a:xfrm>
            <a:off x="309713" y="4524888"/>
            <a:ext cx="42731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4000" dirty="0">
                <a:solidFill>
                  <a:schemeClr val="bg1"/>
                </a:solidFill>
                <a:latin typeface="Muli" panose="02000503000000000000" pitchFamily="2" charset="77"/>
              </a:rPr>
              <a:t>Soy Innovación </a:t>
            </a:r>
          </a:p>
          <a:p>
            <a:r>
              <a:rPr lang="es-ES_tradnl" sz="4000" dirty="0">
                <a:solidFill>
                  <a:schemeClr val="bg1"/>
                </a:solidFill>
                <a:latin typeface="Muli" panose="02000503000000000000" pitchFamily="2" charset="77"/>
              </a:rPr>
              <a:t>Soy </a:t>
            </a:r>
            <a:r>
              <a:rPr lang="es-ES_tradnl" sz="4000" dirty="0" err="1">
                <a:solidFill>
                  <a:schemeClr val="bg1"/>
                </a:solidFill>
                <a:latin typeface="Muli" panose="02000503000000000000" pitchFamily="2" charset="77"/>
              </a:rPr>
              <a:t>Maker</a:t>
            </a:r>
            <a:endParaRPr lang="es-ES_tradnl" sz="4000" dirty="0">
              <a:solidFill>
                <a:schemeClr val="bg1"/>
              </a:solidFill>
              <a:latin typeface="Muli" panose="02000503000000000000" pitchFamily="2" charset="77"/>
            </a:endParaRPr>
          </a:p>
          <a:p>
            <a:r>
              <a:rPr lang="es-ES_tradnl" sz="4800" b="1" dirty="0">
                <a:solidFill>
                  <a:schemeClr val="bg1"/>
                </a:solidFill>
                <a:latin typeface="Muli" panose="02000503000000000000" pitchFamily="2" charset="77"/>
              </a:rPr>
              <a:t>Soy UAX</a:t>
            </a:r>
            <a:endParaRPr lang="es-ES_tradnl" sz="1200" b="1" dirty="0">
              <a:solidFill>
                <a:schemeClr val="bg1"/>
              </a:solidFill>
              <a:latin typeface="Muli" panose="02000503000000000000" pitchFamily="2" charset="77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2D642AB-E684-4603-A6BD-4087E8D9F867}"/>
              </a:ext>
            </a:extLst>
          </p:cNvPr>
          <p:cNvSpPr txBox="1"/>
          <p:nvPr/>
        </p:nvSpPr>
        <p:spPr>
          <a:xfrm>
            <a:off x="2132120" y="2333112"/>
            <a:ext cx="7927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u="sng" dirty="0">
                <a:solidFill>
                  <a:schemeClr val="bg1"/>
                </a:solidFill>
                <a:latin typeface="Muli" panose="02000503000000000000" pitchFamily="2" charset="77"/>
              </a:rPr>
              <a:t>Gracias!</a:t>
            </a:r>
          </a:p>
        </p:txBody>
      </p:sp>
    </p:spTree>
    <p:extLst>
      <p:ext uri="{BB962C8B-B14F-4D97-AF65-F5344CB8AC3E}">
        <p14:creationId xmlns:p14="http://schemas.microsoft.com/office/powerpoint/2010/main" val="110221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B84DA0D6C2ADE46966ECE7A6B7DD2B5" ma:contentTypeVersion="8" ma:contentTypeDescription="Crear nuevo documento." ma:contentTypeScope="" ma:versionID="36dcda6161a342f68f8c529063e8cda3">
  <xsd:schema xmlns:xsd="http://www.w3.org/2001/XMLSchema" xmlns:xs="http://www.w3.org/2001/XMLSchema" xmlns:p="http://schemas.microsoft.com/office/2006/metadata/properties" xmlns:ns2="4bd470e1-a810-4dc7-a7f4-504af0e5f80d" xmlns:ns3="94bf27de-86a6-4ac7-874e-21eaa1714b2f" targetNamespace="http://schemas.microsoft.com/office/2006/metadata/properties" ma:root="true" ma:fieldsID="0e2e7ed13747b05cb62c0c7df8d0962a" ns2:_="" ns3:_="">
    <xsd:import namespace="4bd470e1-a810-4dc7-a7f4-504af0e5f80d"/>
    <xsd:import namespace="94bf27de-86a6-4ac7-874e-21eaa1714b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acroproceso" minOccurs="0"/>
                <xsd:element ref="ns2:Proceso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d470e1-a810-4dc7-a7f4-504af0e5f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acroproceso" ma:index="10" nillable="true" ma:displayName="Macroproceso" ma:format="Dropdown" ma:internalName="Macroproceso">
      <xsd:simpleType>
        <xsd:restriction base="dms:Text">
          <xsd:maxLength value="255"/>
        </xsd:restriction>
      </xsd:simpleType>
    </xsd:element>
    <xsd:element name="Proceso" ma:index="11" nillable="true" ma:displayName="Proceso" ma:format="Dropdown" ma:internalName="Proceso">
      <xsd:simpleType>
        <xsd:restriction base="dms:Text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bf27de-86a6-4ac7-874e-21eaa1714b2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ceso xmlns="4bd470e1-a810-4dc7-a7f4-504af0e5f80d">PE01.01</Proceso>
    <Macroproceso xmlns="4bd470e1-a810-4dc7-a7f4-504af0e5f80d">LIDERAZGO Y ESTRATEGIA</Macroproceso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87E67B-EA3D-412C-8702-4A89E4D9D8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d470e1-a810-4dc7-a7f4-504af0e5f80d"/>
    <ds:schemaRef ds:uri="94bf27de-86a6-4ac7-874e-21eaa1714b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FC8CCB-90C7-4014-A3CC-51D62035841A}">
  <ds:schemaRefs>
    <ds:schemaRef ds:uri="http://purl.org/dc/elements/1.1/"/>
    <ds:schemaRef ds:uri="94bf27de-86a6-4ac7-874e-21eaa1714b2f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4bd470e1-a810-4dc7-a7f4-504af0e5f80d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F8CADC5-B4F8-4677-9B61-54BC6C46CF0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11685</TotalTime>
  <Words>18</Words>
  <Application>Microsoft Office PowerPoint</Application>
  <PresentationFormat>Panorámica</PresentationFormat>
  <Paragraphs>11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Muli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Revisión por la Dirección</dc:title>
  <dc:creator>Javier Medina de Moya</dc:creator>
  <cp:lastModifiedBy>María González García</cp:lastModifiedBy>
  <cp:revision>83</cp:revision>
  <cp:lastPrinted>2023-04-11T15:07:57Z</cp:lastPrinted>
  <dcterms:created xsi:type="dcterms:W3CDTF">2023-02-27T08:54:16Z</dcterms:created>
  <dcterms:modified xsi:type="dcterms:W3CDTF">2025-03-03T13:27:53Z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0x0101009B84DA0D6C2ADE46966ECE7A6B7DD2B5</vt:lpwstr>
  </property>
</Properties>
</file>